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28"/>
  </p:notesMasterIdLst>
  <p:sldIdLst>
    <p:sldId id="279" r:id="rId3"/>
    <p:sldId id="256" r:id="rId4"/>
    <p:sldId id="257" r:id="rId5"/>
    <p:sldId id="258" r:id="rId6"/>
    <p:sldId id="259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0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eucha" panose="020B0604020202020204" charset="0"/>
      <p:regular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4wexnGVzkSY4o3juTUFGM8OzA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3694CA-B4D0-402C-92E2-DAEBBBEB4648}">
  <a:tblStyle styleId="{823694CA-B4D0-402C-92E2-DAEBBBEB46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FB5118-30F3-4540-9558-CD3CE1164BA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978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64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68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4"/>
          <p:cNvGrpSpPr/>
          <p:nvPr/>
        </p:nvGrpSpPr>
        <p:grpSpPr>
          <a:xfrm>
            <a:off x="460885" y="3927934"/>
            <a:ext cx="2631565" cy="2242525"/>
            <a:chOff x="345663" y="3179313"/>
            <a:chExt cx="1973674" cy="1681894"/>
          </a:xfrm>
        </p:grpSpPr>
        <p:sp>
          <p:nvSpPr>
            <p:cNvPr id="15" name="Google Shape;15;p24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24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29" name="Google Shape;29;p24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4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4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4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4"/>
          <p:cNvGrpSpPr/>
          <p:nvPr/>
        </p:nvGrpSpPr>
        <p:grpSpPr>
          <a:xfrm>
            <a:off x="9075353" y="3933704"/>
            <a:ext cx="2622780" cy="2243106"/>
            <a:chOff x="6377890" y="3178878"/>
            <a:chExt cx="1967084" cy="1682329"/>
          </a:xfrm>
        </p:grpSpPr>
        <p:sp>
          <p:nvSpPr>
            <p:cNvPr id="34" name="Google Shape;34;p24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4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4"/>
          <p:cNvGrpSpPr/>
          <p:nvPr/>
        </p:nvGrpSpPr>
        <p:grpSpPr>
          <a:xfrm>
            <a:off x="300226" y="1516790"/>
            <a:ext cx="682096" cy="2700200"/>
            <a:chOff x="225169" y="1137592"/>
            <a:chExt cx="511572" cy="2025150"/>
          </a:xfrm>
        </p:grpSpPr>
        <p:sp>
          <p:nvSpPr>
            <p:cNvPr id="55" name="Google Shape;55;p24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4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4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4"/>
          <p:cNvGrpSpPr/>
          <p:nvPr/>
        </p:nvGrpSpPr>
        <p:grpSpPr>
          <a:xfrm>
            <a:off x="11187549" y="742189"/>
            <a:ext cx="535983" cy="2016983"/>
            <a:chOff x="8390662" y="556641"/>
            <a:chExt cx="401987" cy="1512737"/>
          </a:xfrm>
        </p:grpSpPr>
        <p:sp>
          <p:nvSpPr>
            <p:cNvPr id="63" name="Google Shape;63;p24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9" name="Google Shape;169;p50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170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0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0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0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174" name="Google Shape;174;p50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50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76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0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0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50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0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181" name="Google Shape;181;p50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0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0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0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0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0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0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0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0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50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197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0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0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0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0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0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203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0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0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206" name="Google Shape;206;p50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0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209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0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0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212" name="Google Shape;212;p50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0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215" name="Google Shape;215;p50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0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0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0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220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0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0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0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1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231" name="Google Shape;231;p51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1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1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1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1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1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1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1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1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1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1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1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1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1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1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1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1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1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1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1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1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1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1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1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1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1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1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1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1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1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1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1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1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1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1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1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1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1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1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2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7" cy="7715233"/>
          </a:xfrm>
        </p:grpSpPr>
        <p:grpSp>
          <p:nvGrpSpPr>
            <p:cNvPr id="277" name="Google Shape;277;p52"/>
            <p:cNvGrpSpPr/>
            <p:nvPr/>
          </p:nvGrpSpPr>
          <p:grpSpPr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278" name="Google Shape;278;p52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2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2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2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52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283" name="Google Shape;283;p52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284" name="Google Shape;284;p52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2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2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2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2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2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52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2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2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52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p52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295" name="Google Shape;295;p52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2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2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2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9" name="Google Shape;299;p52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2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52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302" name="Google Shape;302;p52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52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2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2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2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52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308" name="Google Shape;308;p52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2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2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2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2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2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" name="Google Shape;314;p52"/>
              <p:cNvGrpSpPr/>
              <p:nvPr/>
            </p:nvGrpSpPr>
            <p:grpSpPr>
              <a:xfrm>
                <a:off x="59703" y="2743096"/>
                <a:ext cx="683599" cy="1573385"/>
                <a:chOff x="59703" y="2743096"/>
                <a:chExt cx="683599" cy="1573385"/>
              </a:xfrm>
            </p:grpSpPr>
            <p:sp>
              <p:nvSpPr>
                <p:cNvPr id="315" name="Google Shape;315;p52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2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2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2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2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2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2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2" name="Google Shape;322;p52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2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" name="Google Shape;324;p52"/>
              <p:cNvGrpSpPr/>
              <p:nvPr/>
            </p:nvGrpSpPr>
            <p:grpSpPr>
              <a:xfrm>
                <a:off x="4082790" y="4635652"/>
                <a:ext cx="2146116" cy="477728"/>
                <a:chOff x="4082790" y="4635652"/>
                <a:chExt cx="2146116" cy="477728"/>
              </a:xfrm>
            </p:grpSpPr>
            <p:grpSp>
              <p:nvGrpSpPr>
                <p:cNvPr id="325" name="Google Shape;325;p52"/>
                <p:cNvGrpSpPr/>
                <p:nvPr/>
              </p:nvGrpSpPr>
              <p:grpSpPr>
                <a:xfrm>
                  <a:off x="4582640" y="4635652"/>
                  <a:ext cx="1323041" cy="477728"/>
                  <a:chOff x="4582640" y="4635652"/>
                  <a:chExt cx="1323041" cy="477728"/>
                </a:xfrm>
              </p:grpSpPr>
              <p:sp>
                <p:nvSpPr>
                  <p:cNvPr id="326" name="Google Shape;326;p52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327;p52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52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52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52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52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2" name="Google Shape;332;p52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52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" name="Google Shape;334;p52"/>
              <p:cNvGrpSpPr/>
              <p:nvPr/>
            </p:nvGrpSpPr>
            <p:grpSpPr>
              <a:xfrm rot="1048584">
                <a:off x="3285723" y="49056"/>
                <a:ext cx="367888" cy="435609"/>
                <a:chOff x="3285879" y="49036"/>
                <a:chExt cx="367903" cy="435628"/>
              </a:xfrm>
            </p:grpSpPr>
            <p:sp>
              <p:nvSpPr>
                <p:cNvPr id="335" name="Google Shape;335;p52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52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" name="Google Shape;337;p52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2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2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5" name="Google Shape;345;p52"/>
              <p:cNvGrpSpPr/>
              <p:nvPr/>
            </p:nvGrpSpPr>
            <p:grpSpPr>
              <a:xfrm>
                <a:off x="197760" y="1665825"/>
                <a:ext cx="329711" cy="561004"/>
                <a:chOff x="197760" y="1665825"/>
                <a:chExt cx="329711" cy="561004"/>
              </a:xfrm>
            </p:grpSpPr>
            <p:sp>
              <p:nvSpPr>
                <p:cNvPr id="346" name="Google Shape;346;p52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2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48" name="Google Shape;348;p52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/>
          <p:nvPr/>
        </p:nvSpPr>
        <p:spPr>
          <a:xfrm rot="10800000">
            <a:off x="-12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3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4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362" name="Google Shape;362;p54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54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4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4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两栏内容">
  <p:cSld name="4_两栏内容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7" name="Google Shape;4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9622"/>
            <a:ext cx="1123156" cy="8269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7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01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752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两栏内容">
  <p:cSld name="4_两栏内容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7" name="Google Shape;4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9622"/>
            <a:ext cx="1123156" cy="8269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7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01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5"/>
          <p:cNvGrpSpPr/>
          <p:nvPr/>
        </p:nvGrpSpPr>
        <p:grpSpPr>
          <a:xfrm>
            <a:off x="952713" y="653238"/>
            <a:ext cx="10269603" cy="5551529"/>
            <a:chOff x="2028844" y="986080"/>
            <a:chExt cx="5086312" cy="2810236"/>
          </a:xfrm>
        </p:grpSpPr>
        <p:sp>
          <p:nvSpPr>
            <p:cNvPr id="76" name="Google Shape;76;p25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33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33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ubTitle" idx="4"/>
          </p:nvPr>
        </p:nvSpPr>
        <p:spPr>
          <a:xfrm>
            <a:off x="7604833" y="5208025"/>
            <a:ext cx="1992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ubTitle" idx="5"/>
          </p:nvPr>
        </p:nvSpPr>
        <p:spPr>
          <a:xfrm>
            <a:off x="2885000" y="2160025"/>
            <a:ext cx="642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ubTitle" idx="6"/>
          </p:nvPr>
        </p:nvSpPr>
        <p:spPr>
          <a:xfrm>
            <a:off x="5325211" y="3684025"/>
            <a:ext cx="1461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85" name="Google Shape;85;p25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86" name="Google Shape;86;p25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25"/>
          <p:cNvGrpSpPr/>
          <p:nvPr/>
        </p:nvGrpSpPr>
        <p:grpSpPr>
          <a:xfrm>
            <a:off x="9922634" y="403433"/>
            <a:ext cx="2108967" cy="2180600"/>
            <a:chOff x="7289575" y="226375"/>
            <a:chExt cx="1581725" cy="1635450"/>
          </a:xfrm>
        </p:grpSpPr>
        <p:sp>
          <p:nvSpPr>
            <p:cNvPr id="102" name="Google Shape;102;p25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5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5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25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17" name="Google Shape;117;p25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5"/>
          <p:cNvGrpSpPr/>
          <p:nvPr/>
        </p:nvGrpSpPr>
        <p:grpSpPr>
          <a:xfrm rot="6420098">
            <a:off x="10789792" y="5686408"/>
            <a:ext cx="1444505" cy="654969"/>
            <a:chOff x="7787925" y="226375"/>
            <a:chExt cx="1083375" cy="491225"/>
          </a:xfrm>
        </p:grpSpPr>
        <p:sp>
          <p:nvSpPr>
            <p:cNvPr id="121" name="Google Shape;121;p25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8" y="136525"/>
            <a:ext cx="902804" cy="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2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02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32" y="137630"/>
            <a:ext cx="972722" cy="79059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3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03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6672" y="3410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8" y="84628"/>
            <a:ext cx="1050117" cy="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04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8" name="Google Shape;46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30" name="Google Shape;130;p44"/>
          <p:cNvGrpSpPr/>
          <p:nvPr/>
        </p:nvGrpSpPr>
        <p:grpSpPr>
          <a:xfrm rot="10800000" flipH="1">
            <a:off x="9995702" y="1071306"/>
            <a:ext cx="1699665" cy="4789660"/>
            <a:chOff x="7213226" y="1070178"/>
            <a:chExt cx="1274749" cy="3592245"/>
          </a:xfrm>
        </p:grpSpPr>
        <p:sp>
          <p:nvSpPr>
            <p:cNvPr id="131" name="Google Shape;131;p4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4"/>
          <p:cNvGrpSpPr/>
          <p:nvPr/>
        </p:nvGrpSpPr>
        <p:grpSpPr>
          <a:xfrm rot="10800000" flipH="1">
            <a:off x="496629" y="1071306"/>
            <a:ext cx="1534676" cy="4789660"/>
            <a:chOff x="639296" y="1070178"/>
            <a:chExt cx="1151007" cy="3592245"/>
          </a:xfrm>
        </p:grpSpPr>
        <p:sp>
          <p:nvSpPr>
            <p:cNvPr id="134" name="Google Shape;134;p4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44"/>
          <p:cNvGrpSpPr/>
          <p:nvPr/>
        </p:nvGrpSpPr>
        <p:grpSpPr>
          <a:xfrm rot="-614926">
            <a:off x="9628030" y="5788293"/>
            <a:ext cx="1881126" cy="1011028"/>
            <a:chOff x="5522156" y="3959976"/>
            <a:chExt cx="1734767" cy="932365"/>
          </a:xfrm>
        </p:grpSpPr>
        <p:sp>
          <p:nvSpPr>
            <p:cNvPr id="137" name="Google Shape;137;p4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45"/>
          <p:cNvGrpSpPr/>
          <p:nvPr/>
        </p:nvGrpSpPr>
        <p:grpSpPr>
          <a:xfrm>
            <a:off x="9617636" y="1376105"/>
            <a:ext cx="1699665" cy="4789660"/>
            <a:chOff x="7213226" y="1070178"/>
            <a:chExt cx="1274749" cy="3592245"/>
          </a:xfrm>
        </p:grpSpPr>
        <p:sp>
          <p:nvSpPr>
            <p:cNvPr id="147" name="Google Shape;147;p45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5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5"/>
          <p:cNvGrpSpPr/>
          <p:nvPr/>
        </p:nvGrpSpPr>
        <p:grpSpPr>
          <a:xfrm>
            <a:off x="852395" y="1376105"/>
            <a:ext cx="1534676" cy="4789660"/>
            <a:chOff x="639296" y="1070178"/>
            <a:chExt cx="1151007" cy="3592245"/>
          </a:xfrm>
        </p:grpSpPr>
        <p:sp>
          <p:nvSpPr>
            <p:cNvPr id="150" name="Google Shape;150;p45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5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4" name="Google Shape;154;p46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8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"/>
          <p:cNvSpPr/>
          <p:nvPr/>
        </p:nvSpPr>
        <p:spPr>
          <a:xfrm>
            <a:off x="1127448" y="548680"/>
            <a:ext cx="3312368" cy="432048"/>
          </a:xfrm>
          <a:prstGeom prst="roundRect">
            <a:avLst>
              <a:gd name="adj" fmla="val 16667"/>
            </a:avLst>
          </a:prstGeom>
          <a:solidFill>
            <a:srgbClr val="E3F6FA"/>
          </a:solidFill>
          <a:ln w="25400" cap="flat" cmpd="sng">
            <a:solidFill>
              <a:srgbClr val="E3F6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文本框 18">
            <a:extLst>
              <a:ext uri="{FF2B5EF4-FFF2-40B4-BE49-F238E27FC236}">
                <a16:creationId xmlns:a16="http://schemas.microsoft.com/office/drawing/2014/main" id="{1EB4C824-2D78-3FED-C996-D0AD8769E429}"/>
              </a:ext>
            </a:extLst>
          </p:cNvPr>
          <p:cNvSpPr txBox="1"/>
          <p:nvPr/>
        </p:nvSpPr>
        <p:spPr>
          <a:xfrm>
            <a:off x="1576331" y="764704"/>
            <a:ext cx="9488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GB" sz="2800" b="1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ỦY BAN NHÂN DÂN QUẬN 8</a:t>
            </a:r>
            <a:br>
              <a:rPr lang="en-GB" sz="2800" b="1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</a:br>
            <a:r>
              <a:rPr lang="en-GB" sz="2800" b="1" dirty="0">
                <a:ln w="22225">
                  <a:solidFill>
                    <a:srgbClr val="000000">
                      <a:lumMod val="85000"/>
                      <a:lumOff val="1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TRƯỜNG TIỂU HỌC NGUYỄN TRUNG NGẠN</a:t>
            </a:r>
            <a:endParaRPr lang="en-GB" sz="3600" b="1" dirty="0">
              <a:ln w="22225">
                <a:solidFill>
                  <a:srgbClr val="000000">
                    <a:lumMod val="85000"/>
                    <a:lumOff val="1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charset="0"/>
              <a:ea typeface="微软雅黑"/>
              <a:cs typeface="Times New Roman" panose="02020603050405020304" charset="0"/>
              <a:sym typeface="+mn-ea"/>
            </a:endParaRPr>
          </a:p>
          <a:p>
            <a:pPr algn="ctr" defTabSz="457200">
              <a:buClrTx/>
              <a:buFontTx/>
              <a:buNone/>
            </a:pPr>
            <a:endParaRPr lang="zh-CN" altLang="en-US" sz="4000" kern="1200" dirty="0">
              <a:solidFill>
                <a:srgbClr val="C00000"/>
              </a:solidFill>
              <a:latin typeface="Calibri" panose="020F0502020204030204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" name="文本框 18">
            <a:extLst>
              <a:ext uri="{FF2B5EF4-FFF2-40B4-BE49-F238E27FC236}">
                <a16:creationId xmlns:a16="http://schemas.microsoft.com/office/drawing/2014/main" id="{D834BAC6-0B33-E3D4-275C-4901CF0EDF79}"/>
              </a:ext>
            </a:extLst>
          </p:cNvPr>
          <p:cNvSpPr txBox="1"/>
          <p:nvPr/>
        </p:nvSpPr>
        <p:spPr>
          <a:xfrm>
            <a:off x="2952581" y="2570205"/>
            <a:ext cx="6689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altLang="zh-CN" sz="4800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Môn</a:t>
            </a:r>
            <a:r>
              <a:rPr lang="en-US" altLang="zh-CN" sz="4800" kern="1200" dirty="0">
                <a:solidFill>
                  <a:srgbClr val="C0000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Toán</a:t>
            </a:r>
            <a:endParaRPr lang="vi-VN" altLang="zh-CN" sz="4800" kern="1200" dirty="0">
              <a:solidFill>
                <a:srgbClr val="C00000"/>
              </a:solidFill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  <a:p>
            <a:pPr algn="ctr" defTabSz="457200">
              <a:buClrTx/>
              <a:buFontTx/>
              <a:buNone/>
            </a:pPr>
            <a:endParaRPr lang="vi-VN" altLang="zh-CN" sz="4800" kern="1200" dirty="0">
              <a:solidFill>
                <a:srgbClr val="C00000"/>
              </a:solidFill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  <a:p>
            <a:pPr algn="ctr" defTabSz="457200">
              <a:buClrTx/>
              <a:buFontTx/>
              <a:buNone/>
            </a:pPr>
            <a:r>
              <a:rPr lang="vi-VN" altLang="zh-CN" sz="4800" kern="1200" dirty="0">
                <a:solidFill>
                  <a:srgbClr val="0070C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LỚP 2 – TUẦN </a:t>
            </a:r>
            <a:r>
              <a:rPr lang="en-US" altLang="zh-CN" sz="4800" kern="1200" dirty="0">
                <a:solidFill>
                  <a:srgbClr val="0070C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3</a:t>
            </a:r>
            <a:r>
              <a:rPr lang="en-US" altLang="zh-CN" sz="4800" kern="1200" dirty="0">
                <a:solidFill>
                  <a:srgbClr val="C0000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</a:t>
            </a:r>
            <a:endParaRPr lang="zh-CN" altLang="en-US" sz="4800" kern="1200" dirty="0">
              <a:solidFill>
                <a:srgbClr val="C00000"/>
              </a:solidFill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2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8488" y="0"/>
            <a:ext cx="1099639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8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4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8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686" name="Google Shape;686;p8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8"/>
          <p:cNvGrpSpPr/>
          <p:nvPr/>
        </p:nvGrpSpPr>
        <p:grpSpPr>
          <a:xfrm>
            <a:off x="119336" y="1227659"/>
            <a:ext cx="8064896" cy="5630341"/>
            <a:chOff x="623392" y="967011"/>
            <a:chExt cx="8064896" cy="5630341"/>
          </a:xfrm>
        </p:grpSpPr>
        <p:sp>
          <p:nvSpPr>
            <p:cNvPr id="689" name="Google Shape;689;p8"/>
            <p:cNvSpPr/>
            <p:nvPr/>
          </p:nvSpPr>
          <p:spPr>
            <a:xfrm>
              <a:off x="623392" y="967011"/>
              <a:ext cx="8064896" cy="5630341"/>
            </a:xfrm>
            <a:prstGeom prst="rect">
              <a:avLst/>
            </a:prstGeom>
            <a:solidFill>
              <a:srgbClr val="FFFFE5"/>
            </a:solidFill>
            <a:ln w="25400" cap="flat" cmpd="sng">
              <a:solidFill>
                <a:srgbClr val="FFF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0" name="Google Shape;690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7408" y="1353788"/>
              <a:ext cx="7685075" cy="1460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6507" y="3051169"/>
              <a:ext cx="7475976" cy="1332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7408" y="4383324"/>
              <a:ext cx="7607740" cy="19100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3" name="Google Shape;69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0296" y="5199804"/>
            <a:ext cx="2152563" cy="1515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4" name="Google Shape;694;p8"/>
          <p:cNvGrpSpPr/>
          <p:nvPr/>
        </p:nvGrpSpPr>
        <p:grpSpPr>
          <a:xfrm>
            <a:off x="8040216" y="2497480"/>
            <a:ext cx="3965376" cy="2702324"/>
            <a:chOff x="7853889" y="2492896"/>
            <a:chExt cx="3965376" cy="2702324"/>
          </a:xfrm>
        </p:grpSpPr>
        <p:pic>
          <p:nvPicPr>
            <p:cNvPr id="695" name="Google Shape;695;p8" descr="Color Doodle Color Speech Bubble Png - Overtime Coloring"/>
            <p:cNvPicPr preferRelativeResize="0"/>
            <p:nvPr/>
          </p:nvPicPr>
          <p:blipFill rotWithShape="1">
            <a:blip r:embed="rId8">
              <a:alphaModFix/>
            </a:blip>
            <a:srcRect t="19195" b="20267"/>
            <a:stretch/>
          </p:blipFill>
          <p:spPr>
            <a:xfrm>
              <a:off x="7853889" y="2492896"/>
              <a:ext cx="3965376" cy="2702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6" name="Google Shape;696;p8"/>
            <p:cNvSpPr txBox="1"/>
            <p:nvPr/>
          </p:nvSpPr>
          <p:spPr>
            <a:xfrm>
              <a:off x="8253635" y="2874433"/>
              <a:ext cx="3309900" cy="1610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Cùng tìm </a:t>
              </a:r>
              <a:r>
                <a:rPr lang="en-US"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quy luật dãy số </a:t>
              </a: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và </a:t>
              </a:r>
              <a:r>
                <a:rPr lang="en-US"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điền số</a:t>
              </a:r>
              <a:endParaRPr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08" y="2348880"/>
            <a:ext cx="1060610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4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3" name="Google Shape;703;p9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704" name="Google Shape;704;p9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2097027" y="1375904"/>
            <a:ext cx="784189" cy="1057121"/>
            <a:chOff x="2097027" y="1375904"/>
            <a:chExt cx="784189" cy="1057121"/>
          </a:xfrm>
        </p:grpSpPr>
        <p:sp>
          <p:nvSpPr>
            <p:cNvPr id="707" name="Google Shape;707;p9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2097027" y="137590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9" name="Google Shape;709;p9"/>
          <p:cNvGrpSpPr/>
          <p:nvPr/>
        </p:nvGrpSpPr>
        <p:grpSpPr>
          <a:xfrm>
            <a:off x="3647544" y="1375904"/>
            <a:ext cx="784189" cy="1057121"/>
            <a:chOff x="3647544" y="1375904"/>
            <a:chExt cx="784189" cy="1057121"/>
          </a:xfrm>
        </p:grpSpPr>
        <p:sp>
          <p:nvSpPr>
            <p:cNvPr id="710" name="Google Shape;710;p9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3647544" y="137590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9"/>
          <p:cNvGrpSpPr/>
          <p:nvPr/>
        </p:nvGrpSpPr>
        <p:grpSpPr>
          <a:xfrm>
            <a:off x="5198061" y="1375904"/>
            <a:ext cx="784190" cy="1057121"/>
            <a:chOff x="5198061" y="1375904"/>
            <a:chExt cx="784190" cy="1057121"/>
          </a:xfrm>
        </p:grpSpPr>
        <p:sp>
          <p:nvSpPr>
            <p:cNvPr id="713" name="Google Shape;713;p9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5198061" y="137590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9"/>
          <p:cNvGrpSpPr/>
          <p:nvPr/>
        </p:nvGrpSpPr>
        <p:grpSpPr>
          <a:xfrm>
            <a:off x="6527681" y="1375904"/>
            <a:ext cx="784189" cy="1057121"/>
            <a:chOff x="6527681" y="1375904"/>
            <a:chExt cx="784189" cy="1057121"/>
          </a:xfrm>
        </p:grpSpPr>
        <p:sp>
          <p:nvSpPr>
            <p:cNvPr id="716" name="Google Shape;716;p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6527681" y="137590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9"/>
          <p:cNvGrpSpPr/>
          <p:nvPr/>
        </p:nvGrpSpPr>
        <p:grpSpPr>
          <a:xfrm>
            <a:off x="7812641" y="1392254"/>
            <a:ext cx="828849" cy="1040771"/>
            <a:chOff x="7812641" y="1392254"/>
            <a:chExt cx="828849" cy="1040771"/>
          </a:xfrm>
        </p:grpSpPr>
        <p:sp>
          <p:nvSpPr>
            <p:cNvPr id="719" name="Google Shape;719;p9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7812641" y="139225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9"/>
          <p:cNvGrpSpPr/>
          <p:nvPr/>
        </p:nvGrpSpPr>
        <p:grpSpPr>
          <a:xfrm>
            <a:off x="9408368" y="1392254"/>
            <a:ext cx="828849" cy="1040771"/>
            <a:chOff x="7812641" y="1392254"/>
            <a:chExt cx="828849" cy="1040771"/>
          </a:xfrm>
        </p:grpSpPr>
        <p:sp>
          <p:nvSpPr>
            <p:cNvPr id="722" name="Google Shape;722;p9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7812641" y="1392254"/>
              <a:ext cx="7841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" name="Google Shape;724;p9"/>
          <p:cNvSpPr/>
          <p:nvPr/>
        </p:nvSpPr>
        <p:spPr>
          <a:xfrm>
            <a:off x="2788531" y="4900045"/>
            <a:ext cx="6614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Quy luật dãy số: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thêm 1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9"/>
          <p:cNvGrpSpPr/>
          <p:nvPr/>
        </p:nvGrpSpPr>
        <p:grpSpPr>
          <a:xfrm>
            <a:off x="7401773" y="3554246"/>
            <a:ext cx="710451" cy="612000"/>
            <a:chOff x="10218736" y="4673448"/>
            <a:chExt cx="710451" cy="833229"/>
          </a:xfrm>
        </p:grpSpPr>
        <p:sp>
          <p:nvSpPr>
            <p:cNvPr id="726" name="Google Shape;726;p9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10218736" y="4673448"/>
              <a:ext cx="71045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AFEAFF"/>
                  </a:solidFill>
                  <a:latin typeface="Arial"/>
                  <a:ea typeface="Arial"/>
                  <a:cs typeface="Arial"/>
                  <a:sym typeface="Arial"/>
                </a:rPr>
                <a:t>38</a:t>
              </a:r>
              <a:endParaRPr sz="3600" b="1">
                <a:solidFill>
                  <a:srgbClr val="AFEA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9"/>
          <p:cNvGrpSpPr/>
          <p:nvPr/>
        </p:nvGrpSpPr>
        <p:grpSpPr>
          <a:xfrm>
            <a:off x="8904312" y="3554010"/>
            <a:ext cx="710452" cy="576000"/>
            <a:chOff x="10281115" y="4673448"/>
            <a:chExt cx="710452" cy="833229"/>
          </a:xfrm>
        </p:grpSpPr>
        <p:sp>
          <p:nvSpPr>
            <p:cNvPr id="729" name="Google Shape;729;p9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10281115" y="4673448"/>
              <a:ext cx="7104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898"/>
                  </a:solidFill>
                  <a:latin typeface="Arial"/>
                  <a:ea typeface="Arial"/>
                  <a:cs typeface="Arial"/>
                  <a:sym typeface="Arial"/>
                </a:rPr>
                <a:t>39</a:t>
              </a:r>
              <a:endParaRPr sz="3600" b="1">
                <a:solidFill>
                  <a:srgbClr val="FFF89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" name="Google Shape;731;p9"/>
          <p:cNvGrpSpPr/>
          <p:nvPr/>
        </p:nvGrpSpPr>
        <p:grpSpPr>
          <a:xfrm>
            <a:off x="10343324" y="3533229"/>
            <a:ext cx="710452" cy="612000"/>
            <a:chOff x="10288776" y="4705325"/>
            <a:chExt cx="710452" cy="801352"/>
          </a:xfrm>
        </p:grpSpPr>
        <p:sp>
          <p:nvSpPr>
            <p:cNvPr id="732" name="Google Shape;732;p9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10288776" y="4705325"/>
              <a:ext cx="7104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448" y="2398424"/>
            <a:ext cx="10187086" cy="1815252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0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4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0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741" name="Google Shape;741;p1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3" name="Google Shape;743;p10"/>
          <p:cNvGrpSpPr/>
          <p:nvPr/>
        </p:nvGrpSpPr>
        <p:grpSpPr>
          <a:xfrm>
            <a:off x="2096225" y="1375904"/>
            <a:ext cx="785793" cy="1057121"/>
            <a:chOff x="2096225" y="1375904"/>
            <a:chExt cx="785793" cy="1057121"/>
          </a:xfrm>
        </p:grpSpPr>
        <p:sp>
          <p:nvSpPr>
            <p:cNvPr id="744" name="Google Shape;744;p10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2096225" y="137590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" name="Google Shape;746;p10"/>
          <p:cNvGrpSpPr/>
          <p:nvPr/>
        </p:nvGrpSpPr>
        <p:grpSpPr>
          <a:xfrm>
            <a:off x="3646742" y="1375904"/>
            <a:ext cx="785793" cy="1057121"/>
            <a:chOff x="3646742" y="1375904"/>
            <a:chExt cx="785793" cy="1057121"/>
          </a:xfrm>
        </p:grpSpPr>
        <p:sp>
          <p:nvSpPr>
            <p:cNvPr id="747" name="Google Shape;747;p10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3646742" y="137590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10"/>
          <p:cNvGrpSpPr/>
          <p:nvPr/>
        </p:nvGrpSpPr>
        <p:grpSpPr>
          <a:xfrm>
            <a:off x="5197259" y="1375904"/>
            <a:ext cx="785793" cy="1057121"/>
            <a:chOff x="5197259" y="1375904"/>
            <a:chExt cx="785793" cy="1057121"/>
          </a:xfrm>
        </p:grpSpPr>
        <p:sp>
          <p:nvSpPr>
            <p:cNvPr id="750" name="Google Shape;750;p10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5197259" y="137590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10"/>
          <p:cNvGrpSpPr/>
          <p:nvPr/>
        </p:nvGrpSpPr>
        <p:grpSpPr>
          <a:xfrm>
            <a:off x="6526879" y="1375904"/>
            <a:ext cx="785793" cy="1057121"/>
            <a:chOff x="6526879" y="1375904"/>
            <a:chExt cx="785793" cy="1057121"/>
          </a:xfrm>
        </p:grpSpPr>
        <p:sp>
          <p:nvSpPr>
            <p:cNvPr id="753" name="Google Shape;753;p10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6526879" y="137590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10"/>
          <p:cNvGrpSpPr/>
          <p:nvPr/>
        </p:nvGrpSpPr>
        <p:grpSpPr>
          <a:xfrm>
            <a:off x="7811839" y="1392254"/>
            <a:ext cx="829650" cy="1040771"/>
            <a:chOff x="7811839" y="1392254"/>
            <a:chExt cx="829650" cy="1040771"/>
          </a:xfrm>
        </p:grpSpPr>
        <p:sp>
          <p:nvSpPr>
            <p:cNvPr id="756" name="Google Shape;756;p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7811839" y="139225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" name="Google Shape;758;p10"/>
          <p:cNvGrpSpPr/>
          <p:nvPr/>
        </p:nvGrpSpPr>
        <p:grpSpPr>
          <a:xfrm>
            <a:off x="9407566" y="1392254"/>
            <a:ext cx="829650" cy="1040771"/>
            <a:chOff x="7811839" y="1392254"/>
            <a:chExt cx="829650" cy="1040771"/>
          </a:xfrm>
        </p:grpSpPr>
        <p:sp>
          <p:nvSpPr>
            <p:cNvPr id="759" name="Google Shape;759;p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7811839" y="1392254"/>
              <a:ext cx="7857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+2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1" name="Google Shape;761;p10"/>
          <p:cNvSpPr/>
          <p:nvPr/>
        </p:nvSpPr>
        <p:spPr>
          <a:xfrm>
            <a:off x="2792628" y="4545629"/>
            <a:ext cx="6614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Quy luật dãy số: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thêm 2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2" name="Google Shape;762;p10"/>
          <p:cNvGrpSpPr/>
          <p:nvPr/>
        </p:nvGrpSpPr>
        <p:grpSpPr>
          <a:xfrm>
            <a:off x="7348491" y="3487623"/>
            <a:ext cx="697628" cy="540000"/>
            <a:chOff x="10269381" y="4718349"/>
            <a:chExt cx="697628" cy="788328"/>
          </a:xfrm>
        </p:grpSpPr>
        <p:sp>
          <p:nvSpPr>
            <p:cNvPr id="763" name="Google Shape;763;p10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10269381" y="4718349"/>
              <a:ext cx="697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43</a:t>
              </a:r>
              <a:endParaRPr sz="3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10"/>
          <p:cNvGrpSpPr/>
          <p:nvPr/>
        </p:nvGrpSpPr>
        <p:grpSpPr>
          <a:xfrm>
            <a:off x="8749355" y="3473499"/>
            <a:ext cx="697628" cy="540000"/>
            <a:chOff x="10280791" y="4713670"/>
            <a:chExt cx="697628" cy="793007"/>
          </a:xfrm>
        </p:grpSpPr>
        <p:sp>
          <p:nvSpPr>
            <p:cNvPr id="766" name="Google Shape;766;p10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10280791" y="4713670"/>
              <a:ext cx="697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10"/>
          <p:cNvGrpSpPr/>
          <p:nvPr/>
        </p:nvGrpSpPr>
        <p:grpSpPr>
          <a:xfrm>
            <a:off x="10366924" y="3464054"/>
            <a:ext cx="697628" cy="576000"/>
            <a:chOff x="10280790" y="4697556"/>
            <a:chExt cx="697628" cy="809121"/>
          </a:xfrm>
        </p:grpSpPr>
        <p:sp>
          <p:nvSpPr>
            <p:cNvPr id="769" name="Google Shape;769;p10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10280790" y="4697556"/>
              <a:ext cx="697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47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750" y="2298686"/>
            <a:ext cx="9358809" cy="2349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11"/>
          <p:cNvGrpSpPr/>
          <p:nvPr/>
        </p:nvGrpSpPr>
        <p:grpSpPr>
          <a:xfrm>
            <a:off x="8307599" y="1409080"/>
            <a:ext cx="1077539" cy="1040771"/>
            <a:chOff x="7695535" y="1392254"/>
            <a:chExt cx="1018401" cy="1040771"/>
          </a:xfrm>
        </p:grpSpPr>
        <p:sp>
          <p:nvSpPr>
            <p:cNvPr id="777" name="Google Shape;777;p11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7695535" y="139225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11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4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11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781" name="Google Shape;781;p11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11"/>
          <p:cNvGrpSpPr/>
          <p:nvPr/>
        </p:nvGrpSpPr>
        <p:grpSpPr>
          <a:xfrm>
            <a:off x="1973168" y="1375904"/>
            <a:ext cx="1077539" cy="1057121"/>
            <a:chOff x="1979920" y="1375904"/>
            <a:chExt cx="1018401" cy="1057121"/>
          </a:xfrm>
        </p:grpSpPr>
        <p:sp>
          <p:nvSpPr>
            <p:cNvPr id="784" name="Google Shape;784;p11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1979920" y="137590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11"/>
          <p:cNvGrpSpPr/>
          <p:nvPr/>
        </p:nvGrpSpPr>
        <p:grpSpPr>
          <a:xfrm>
            <a:off x="3314538" y="1375904"/>
            <a:ext cx="1077539" cy="1057121"/>
            <a:chOff x="3530438" y="1375904"/>
            <a:chExt cx="1018401" cy="1057121"/>
          </a:xfrm>
        </p:grpSpPr>
        <p:sp>
          <p:nvSpPr>
            <p:cNvPr id="787" name="Google Shape;787;p11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3530438" y="137590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11"/>
          <p:cNvGrpSpPr/>
          <p:nvPr/>
        </p:nvGrpSpPr>
        <p:grpSpPr>
          <a:xfrm>
            <a:off x="4655907" y="1375904"/>
            <a:ext cx="1077539" cy="1057121"/>
            <a:chOff x="5080955" y="1375904"/>
            <a:chExt cx="1018401" cy="1057121"/>
          </a:xfrm>
        </p:grpSpPr>
        <p:sp>
          <p:nvSpPr>
            <p:cNvPr id="790" name="Google Shape;790;p11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5080955" y="137590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11"/>
          <p:cNvGrpSpPr/>
          <p:nvPr/>
        </p:nvGrpSpPr>
        <p:grpSpPr>
          <a:xfrm>
            <a:off x="5835076" y="1375904"/>
            <a:ext cx="1077539" cy="1057121"/>
            <a:chOff x="6410575" y="1375904"/>
            <a:chExt cx="1018401" cy="1057121"/>
          </a:xfrm>
        </p:grpSpPr>
        <p:sp>
          <p:nvSpPr>
            <p:cNvPr id="793" name="Google Shape;793;p11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6410575" y="137590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7048314" y="1392254"/>
            <a:ext cx="1077539" cy="1040771"/>
            <a:chOff x="7695535" y="1392254"/>
            <a:chExt cx="1018401" cy="1040771"/>
          </a:xfrm>
        </p:grpSpPr>
        <p:sp>
          <p:nvSpPr>
            <p:cNvPr id="796" name="Google Shape;796;p11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7695535" y="1392254"/>
              <a:ext cx="10184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+10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8" name="Google Shape;798;p11"/>
          <p:cNvSpPr/>
          <p:nvPr/>
        </p:nvSpPr>
        <p:spPr>
          <a:xfrm>
            <a:off x="2788531" y="4863208"/>
            <a:ext cx="6614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Quy luật dãy số: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thêm 10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11"/>
          <p:cNvGrpSpPr/>
          <p:nvPr/>
        </p:nvGrpSpPr>
        <p:grpSpPr>
          <a:xfrm>
            <a:off x="8035023" y="3718773"/>
            <a:ext cx="697628" cy="684000"/>
            <a:chOff x="10169587" y="4679115"/>
            <a:chExt cx="697628" cy="827562"/>
          </a:xfrm>
        </p:grpSpPr>
        <p:sp>
          <p:nvSpPr>
            <p:cNvPr id="800" name="Google Shape;800;p11"/>
            <p:cNvSpPr/>
            <p:nvPr/>
          </p:nvSpPr>
          <p:spPr>
            <a:xfrm>
              <a:off x="10401004" y="4798791"/>
              <a:ext cx="365760" cy="707886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10169587" y="4679115"/>
              <a:ext cx="697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73</a:t>
              </a:r>
              <a:endParaRPr sz="3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11"/>
          <p:cNvGrpSpPr/>
          <p:nvPr/>
        </p:nvGrpSpPr>
        <p:grpSpPr>
          <a:xfrm>
            <a:off x="6759931" y="3718773"/>
            <a:ext cx="697628" cy="612000"/>
            <a:chOff x="10216212" y="4678339"/>
            <a:chExt cx="774327" cy="828338"/>
          </a:xfrm>
        </p:grpSpPr>
        <p:sp>
          <p:nvSpPr>
            <p:cNvPr id="803" name="Google Shape;803;p11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10216212" y="4678339"/>
              <a:ext cx="7743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63</a:t>
              </a: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11"/>
          <p:cNvGrpSpPr/>
          <p:nvPr/>
        </p:nvGrpSpPr>
        <p:grpSpPr>
          <a:xfrm>
            <a:off x="9268490" y="3718773"/>
            <a:ext cx="697628" cy="646331"/>
            <a:chOff x="10161843" y="4697556"/>
            <a:chExt cx="697628" cy="646331"/>
          </a:xfrm>
        </p:grpSpPr>
        <p:sp>
          <p:nvSpPr>
            <p:cNvPr id="806" name="Google Shape;806;p11"/>
            <p:cNvSpPr/>
            <p:nvPr/>
          </p:nvSpPr>
          <p:spPr>
            <a:xfrm>
              <a:off x="10401004" y="4798791"/>
              <a:ext cx="365760" cy="540000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10161843" y="4697556"/>
              <a:ext cx="697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83</a:t>
              </a:r>
              <a:endParaRPr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2"/>
          <p:cNvSpPr/>
          <p:nvPr/>
        </p:nvSpPr>
        <p:spPr>
          <a:xfrm>
            <a:off x="6914563" y="2843273"/>
            <a:ext cx="3636404" cy="373954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2"/>
          <p:cNvSpPr/>
          <p:nvPr/>
        </p:nvSpPr>
        <p:spPr>
          <a:xfrm>
            <a:off x="1235460" y="2780928"/>
            <a:ext cx="3636404" cy="373954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2"/>
          <p:cNvSpPr/>
          <p:nvPr/>
        </p:nvSpPr>
        <p:spPr>
          <a:xfrm>
            <a:off x="1235460" y="6298367"/>
            <a:ext cx="3636404" cy="370993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2"/>
          <p:cNvSpPr/>
          <p:nvPr/>
        </p:nvSpPr>
        <p:spPr>
          <a:xfrm>
            <a:off x="1359771" y="3004440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2"/>
          <p:cNvSpPr/>
          <p:nvPr/>
        </p:nvSpPr>
        <p:spPr>
          <a:xfrm>
            <a:off x="2176883" y="3001120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2"/>
          <p:cNvSpPr/>
          <p:nvPr/>
        </p:nvSpPr>
        <p:spPr>
          <a:xfrm>
            <a:off x="3434813" y="2990464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18" name="Google Shape;818;p12"/>
          <p:cNvSpPr/>
          <p:nvPr/>
        </p:nvSpPr>
        <p:spPr>
          <a:xfrm>
            <a:off x="3882200" y="299046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19" name="Google Shape;819;p12"/>
          <p:cNvSpPr/>
          <p:nvPr/>
        </p:nvSpPr>
        <p:spPr>
          <a:xfrm>
            <a:off x="2176883" y="3871704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2"/>
          <p:cNvSpPr/>
          <p:nvPr/>
        </p:nvSpPr>
        <p:spPr>
          <a:xfrm>
            <a:off x="3434813" y="3861048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21" name="Google Shape;821;p12"/>
          <p:cNvSpPr/>
          <p:nvPr/>
        </p:nvSpPr>
        <p:spPr>
          <a:xfrm>
            <a:off x="2190472" y="4741471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2"/>
          <p:cNvSpPr/>
          <p:nvPr/>
        </p:nvSpPr>
        <p:spPr>
          <a:xfrm>
            <a:off x="3448402" y="4730815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23" name="Google Shape;823;p12"/>
          <p:cNvSpPr/>
          <p:nvPr/>
        </p:nvSpPr>
        <p:spPr>
          <a:xfrm>
            <a:off x="2190472" y="5599896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2"/>
          <p:cNvSpPr/>
          <p:nvPr/>
        </p:nvSpPr>
        <p:spPr>
          <a:xfrm>
            <a:off x="3448402" y="5589240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25" name="Google Shape;825;p12"/>
          <p:cNvSpPr/>
          <p:nvPr/>
        </p:nvSpPr>
        <p:spPr>
          <a:xfrm>
            <a:off x="2616909" y="298895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2"/>
          <p:cNvSpPr/>
          <p:nvPr/>
        </p:nvSpPr>
        <p:spPr>
          <a:xfrm>
            <a:off x="1324424" y="389678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12"/>
          <p:cNvSpPr/>
          <p:nvPr/>
        </p:nvSpPr>
        <p:spPr>
          <a:xfrm>
            <a:off x="2626299" y="299023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28" name="Google Shape;828;p12"/>
          <p:cNvSpPr/>
          <p:nvPr/>
        </p:nvSpPr>
        <p:spPr>
          <a:xfrm>
            <a:off x="3873602" y="2987328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2"/>
          <p:cNvSpPr/>
          <p:nvPr/>
        </p:nvSpPr>
        <p:spPr>
          <a:xfrm>
            <a:off x="2616909" y="390245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2"/>
          <p:cNvSpPr/>
          <p:nvPr/>
        </p:nvSpPr>
        <p:spPr>
          <a:xfrm>
            <a:off x="3895805" y="3908909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31" name="Google Shape;831;p12"/>
          <p:cNvSpPr/>
          <p:nvPr/>
        </p:nvSpPr>
        <p:spPr>
          <a:xfrm>
            <a:off x="1333055" y="473022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32" name="Google Shape;832;p12"/>
          <p:cNvSpPr/>
          <p:nvPr/>
        </p:nvSpPr>
        <p:spPr>
          <a:xfrm>
            <a:off x="2616909" y="473815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33" name="Google Shape;833;p12"/>
          <p:cNvSpPr/>
          <p:nvPr/>
        </p:nvSpPr>
        <p:spPr>
          <a:xfrm>
            <a:off x="3900763" y="4746075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2"/>
          <p:cNvSpPr/>
          <p:nvPr/>
        </p:nvSpPr>
        <p:spPr>
          <a:xfrm>
            <a:off x="1333055" y="559921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2"/>
          <p:cNvSpPr/>
          <p:nvPr/>
        </p:nvSpPr>
        <p:spPr>
          <a:xfrm>
            <a:off x="2616909" y="5607136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2"/>
          <p:cNvSpPr/>
          <p:nvPr/>
        </p:nvSpPr>
        <p:spPr>
          <a:xfrm>
            <a:off x="3900763" y="5615060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2"/>
          <p:cNvSpPr/>
          <p:nvPr/>
        </p:nvSpPr>
        <p:spPr>
          <a:xfrm>
            <a:off x="1344741" y="472514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2"/>
          <p:cNvSpPr/>
          <p:nvPr/>
        </p:nvSpPr>
        <p:spPr>
          <a:xfrm>
            <a:off x="3895805" y="473825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2"/>
          <p:cNvSpPr/>
          <p:nvPr/>
        </p:nvSpPr>
        <p:spPr>
          <a:xfrm>
            <a:off x="1330127" y="389012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40" name="Google Shape;840;p12"/>
          <p:cNvSpPr/>
          <p:nvPr/>
        </p:nvSpPr>
        <p:spPr>
          <a:xfrm>
            <a:off x="2612686" y="3913108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12"/>
          <p:cNvSpPr/>
          <p:nvPr/>
        </p:nvSpPr>
        <p:spPr>
          <a:xfrm>
            <a:off x="3899468" y="3896509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2"/>
          <p:cNvSpPr/>
          <p:nvPr/>
        </p:nvSpPr>
        <p:spPr>
          <a:xfrm>
            <a:off x="1340230" y="5594506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2"/>
          <p:cNvSpPr/>
          <p:nvPr/>
        </p:nvSpPr>
        <p:spPr>
          <a:xfrm>
            <a:off x="3903244" y="5607136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44" name="Google Shape;844;p12"/>
          <p:cNvSpPr/>
          <p:nvPr/>
        </p:nvSpPr>
        <p:spPr>
          <a:xfrm>
            <a:off x="2615098" y="5603516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2"/>
          <p:cNvSpPr/>
          <p:nvPr/>
        </p:nvSpPr>
        <p:spPr>
          <a:xfrm>
            <a:off x="740397" y="649533"/>
            <a:ext cx="10823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2"/>
          <p:cNvSpPr txBox="1"/>
          <p:nvPr/>
        </p:nvSpPr>
        <p:spPr>
          <a:xfrm>
            <a:off x="6204012" y="441464"/>
            <a:ext cx="49450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Làm theo mẫu</a:t>
            </a: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7" name="Google Shape;847;p12"/>
          <p:cNvGrpSpPr/>
          <p:nvPr/>
        </p:nvGrpSpPr>
        <p:grpSpPr>
          <a:xfrm>
            <a:off x="6342483" y="468147"/>
            <a:ext cx="548640" cy="531408"/>
            <a:chOff x="1022252" y="612106"/>
            <a:chExt cx="548640" cy="531408"/>
          </a:xfrm>
        </p:grpSpPr>
        <p:sp>
          <p:nvSpPr>
            <p:cNvPr id="848" name="Google Shape;848;p12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2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0" name="Google Shape;850;p12"/>
          <p:cNvSpPr/>
          <p:nvPr/>
        </p:nvSpPr>
        <p:spPr>
          <a:xfrm>
            <a:off x="6909052" y="6331061"/>
            <a:ext cx="3641915" cy="379777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2"/>
          <p:cNvSpPr/>
          <p:nvPr/>
        </p:nvSpPr>
        <p:spPr>
          <a:xfrm>
            <a:off x="6506028" y="1141907"/>
            <a:ext cx="4386821" cy="1708808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2"/>
          <p:cNvSpPr/>
          <p:nvPr/>
        </p:nvSpPr>
        <p:spPr>
          <a:xfrm>
            <a:off x="748116" y="1122603"/>
            <a:ext cx="4572508" cy="1719756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2"/>
          <p:cNvSpPr/>
          <p:nvPr/>
        </p:nvSpPr>
        <p:spPr>
          <a:xfrm>
            <a:off x="2448586" y="1393252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2"/>
          <p:cNvSpPr/>
          <p:nvPr/>
        </p:nvSpPr>
        <p:spPr>
          <a:xfrm>
            <a:off x="1584490" y="1988840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2"/>
          <p:cNvSpPr/>
          <p:nvPr/>
        </p:nvSpPr>
        <p:spPr>
          <a:xfrm>
            <a:off x="3330684" y="2015082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2"/>
          <p:cNvSpPr/>
          <p:nvPr/>
        </p:nvSpPr>
        <p:spPr>
          <a:xfrm>
            <a:off x="8133159" y="1374351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A5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2"/>
          <p:cNvSpPr/>
          <p:nvPr/>
        </p:nvSpPr>
        <p:spPr>
          <a:xfrm>
            <a:off x="7382139" y="2028205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A5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58" name="Google Shape;858;p12"/>
          <p:cNvSpPr/>
          <p:nvPr/>
        </p:nvSpPr>
        <p:spPr>
          <a:xfrm>
            <a:off x="8983506" y="2015082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A5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859" name="Google Shape;859;p12"/>
          <p:cNvSpPr/>
          <p:nvPr/>
        </p:nvSpPr>
        <p:spPr>
          <a:xfrm>
            <a:off x="7855986" y="3063465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2"/>
          <p:cNvSpPr/>
          <p:nvPr/>
        </p:nvSpPr>
        <p:spPr>
          <a:xfrm>
            <a:off x="9113916" y="3052809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61" name="Google Shape;861;p12"/>
          <p:cNvSpPr/>
          <p:nvPr/>
        </p:nvSpPr>
        <p:spPr>
          <a:xfrm>
            <a:off x="9561303" y="3052809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62" name="Google Shape;862;p12"/>
          <p:cNvSpPr/>
          <p:nvPr/>
        </p:nvSpPr>
        <p:spPr>
          <a:xfrm>
            <a:off x="7855986" y="3934049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2"/>
          <p:cNvSpPr/>
          <p:nvPr/>
        </p:nvSpPr>
        <p:spPr>
          <a:xfrm>
            <a:off x="9113916" y="3923393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64" name="Google Shape;864;p12"/>
          <p:cNvSpPr/>
          <p:nvPr/>
        </p:nvSpPr>
        <p:spPr>
          <a:xfrm>
            <a:off x="7869575" y="4803816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2"/>
          <p:cNvSpPr/>
          <p:nvPr/>
        </p:nvSpPr>
        <p:spPr>
          <a:xfrm>
            <a:off x="9127505" y="4793160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66" name="Google Shape;866;p12"/>
          <p:cNvSpPr/>
          <p:nvPr/>
        </p:nvSpPr>
        <p:spPr>
          <a:xfrm>
            <a:off x="7869575" y="5662241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2"/>
          <p:cNvSpPr/>
          <p:nvPr/>
        </p:nvSpPr>
        <p:spPr>
          <a:xfrm>
            <a:off x="9127505" y="5651585"/>
            <a:ext cx="482734" cy="5730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68" name="Google Shape;868;p12"/>
          <p:cNvSpPr/>
          <p:nvPr/>
        </p:nvSpPr>
        <p:spPr>
          <a:xfrm>
            <a:off x="8296012" y="305129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2"/>
          <p:cNvSpPr/>
          <p:nvPr/>
        </p:nvSpPr>
        <p:spPr>
          <a:xfrm>
            <a:off x="7003527" y="3959126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2"/>
          <p:cNvSpPr/>
          <p:nvPr/>
        </p:nvSpPr>
        <p:spPr>
          <a:xfrm>
            <a:off x="8297317" y="305813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2"/>
          <p:cNvSpPr/>
          <p:nvPr/>
        </p:nvSpPr>
        <p:spPr>
          <a:xfrm>
            <a:off x="9568751" y="3049109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2"/>
          <p:cNvSpPr/>
          <p:nvPr/>
        </p:nvSpPr>
        <p:spPr>
          <a:xfrm>
            <a:off x="8296012" y="396479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2"/>
          <p:cNvSpPr/>
          <p:nvPr/>
        </p:nvSpPr>
        <p:spPr>
          <a:xfrm>
            <a:off x="9574908" y="397125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74" name="Google Shape;874;p12"/>
          <p:cNvSpPr/>
          <p:nvPr/>
        </p:nvSpPr>
        <p:spPr>
          <a:xfrm>
            <a:off x="7012158" y="479257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75" name="Google Shape;875;p12"/>
          <p:cNvSpPr/>
          <p:nvPr/>
        </p:nvSpPr>
        <p:spPr>
          <a:xfrm>
            <a:off x="8298422" y="481703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2"/>
          <p:cNvSpPr/>
          <p:nvPr/>
        </p:nvSpPr>
        <p:spPr>
          <a:xfrm>
            <a:off x="9579866" y="4808420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2"/>
          <p:cNvSpPr/>
          <p:nvPr/>
        </p:nvSpPr>
        <p:spPr>
          <a:xfrm>
            <a:off x="7012158" y="566155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2"/>
          <p:cNvSpPr/>
          <p:nvPr/>
        </p:nvSpPr>
        <p:spPr>
          <a:xfrm>
            <a:off x="8296012" y="566948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2"/>
          <p:cNvSpPr/>
          <p:nvPr/>
        </p:nvSpPr>
        <p:spPr>
          <a:xfrm>
            <a:off x="9579866" y="5677405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2"/>
          <p:cNvSpPr/>
          <p:nvPr/>
        </p:nvSpPr>
        <p:spPr>
          <a:xfrm>
            <a:off x="7004396" y="4792572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2"/>
          <p:cNvSpPr/>
          <p:nvPr/>
        </p:nvSpPr>
        <p:spPr>
          <a:xfrm>
            <a:off x="9574908" y="4800599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2"/>
          <p:cNvSpPr/>
          <p:nvPr/>
        </p:nvSpPr>
        <p:spPr>
          <a:xfrm>
            <a:off x="7009569" y="395885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2"/>
          <p:cNvSpPr/>
          <p:nvPr/>
        </p:nvSpPr>
        <p:spPr>
          <a:xfrm>
            <a:off x="8291789" y="3975453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2"/>
          <p:cNvSpPr/>
          <p:nvPr/>
        </p:nvSpPr>
        <p:spPr>
          <a:xfrm>
            <a:off x="9578571" y="3958854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12"/>
          <p:cNvSpPr/>
          <p:nvPr/>
        </p:nvSpPr>
        <p:spPr>
          <a:xfrm>
            <a:off x="7019333" y="565685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2"/>
          <p:cNvSpPr/>
          <p:nvPr/>
        </p:nvSpPr>
        <p:spPr>
          <a:xfrm>
            <a:off x="9582347" y="566948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2"/>
          <p:cNvSpPr/>
          <p:nvPr/>
        </p:nvSpPr>
        <p:spPr>
          <a:xfrm>
            <a:off x="8294201" y="5665861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2"/>
          <p:cNvSpPr/>
          <p:nvPr/>
        </p:nvSpPr>
        <p:spPr>
          <a:xfrm>
            <a:off x="7029247" y="3041225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2"/>
          <p:cNvSpPr/>
          <p:nvPr/>
        </p:nvSpPr>
        <p:spPr>
          <a:xfrm>
            <a:off x="7015869" y="3041515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2"/>
          <p:cNvSpPr/>
          <p:nvPr/>
        </p:nvSpPr>
        <p:spPr>
          <a:xfrm>
            <a:off x="8306535" y="4813417"/>
            <a:ext cx="852459" cy="5730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891" name="Google Shape;891;p12"/>
          <p:cNvSpPr/>
          <p:nvPr/>
        </p:nvSpPr>
        <p:spPr>
          <a:xfrm>
            <a:off x="7382139" y="2028205"/>
            <a:ext cx="1080120" cy="79208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A5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2"/>
          <p:cNvSpPr/>
          <p:nvPr/>
        </p:nvSpPr>
        <p:spPr>
          <a:xfrm>
            <a:off x="5320624" y="1181877"/>
            <a:ext cx="1708623" cy="1167003"/>
          </a:xfrm>
          <a:prstGeom prst="wedgeRoundRectCallout">
            <a:avLst>
              <a:gd name="adj1" fmla="val 33547"/>
              <a:gd name="adj2" fmla="val 68554"/>
              <a:gd name="adj3" fmla="val 16667"/>
            </a:avLst>
          </a:prstGeom>
          <a:solidFill>
            <a:srgbClr val="AFEA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Số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gia đình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3" name="Google Shape;8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661" y="5607136"/>
            <a:ext cx="1571862" cy="1106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"/>
          <p:cNvSpPr/>
          <p:nvPr/>
        </p:nvSpPr>
        <p:spPr>
          <a:xfrm>
            <a:off x="2382543" y="3696473"/>
            <a:ext cx="6912768" cy="2466245"/>
          </a:xfrm>
          <a:prstGeom prst="rect">
            <a:avLst/>
          </a:prstGeom>
          <a:solidFill>
            <a:srgbClr val="EDF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3"/>
          <p:cNvSpPr/>
          <p:nvPr/>
        </p:nvSpPr>
        <p:spPr>
          <a:xfrm>
            <a:off x="2382543" y="1114481"/>
            <a:ext cx="6912768" cy="2466245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3"/>
          <p:cNvSpPr/>
          <p:nvPr/>
        </p:nvSpPr>
        <p:spPr>
          <a:xfrm>
            <a:off x="4183627" y="1288501"/>
            <a:ext cx="3431303" cy="10058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+         =</a:t>
            </a:r>
            <a:endParaRPr/>
          </a:p>
        </p:txBody>
      </p:sp>
      <p:sp>
        <p:nvSpPr>
          <p:cNvPr id="901" name="Google Shape;901;p13"/>
          <p:cNvSpPr txBox="1"/>
          <p:nvPr/>
        </p:nvSpPr>
        <p:spPr>
          <a:xfrm>
            <a:off x="695400" y="521996"/>
            <a:ext cx="9721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Gọi tên các thành phần trong phép tính</a:t>
            </a:r>
            <a:endParaRPr/>
          </a:p>
        </p:txBody>
      </p:sp>
      <p:grpSp>
        <p:nvGrpSpPr>
          <p:cNvPr id="902" name="Google Shape;902;p13"/>
          <p:cNvGrpSpPr/>
          <p:nvPr/>
        </p:nvGrpSpPr>
        <p:grpSpPr>
          <a:xfrm>
            <a:off x="545839" y="575363"/>
            <a:ext cx="548640" cy="531408"/>
            <a:chOff x="1022252" y="612106"/>
            <a:chExt cx="548640" cy="531408"/>
          </a:xfrm>
        </p:grpSpPr>
        <p:sp>
          <p:nvSpPr>
            <p:cNvPr id="903" name="Google Shape;903;p1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5" name="Google Shape;905;p13"/>
          <p:cNvSpPr/>
          <p:nvPr/>
        </p:nvSpPr>
        <p:spPr>
          <a:xfrm>
            <a:off x="2955200" y="1329756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5361874" y="1300445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7594892" y="1288501"/>
            <a:ext cx="11544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 </a:t>
            </a:r>
            <a:endParaRPr sz="5400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2545839" y="2708920"/>
            <a:ext cx="1710725" cy="584775"/>
          </a:xfrm>
          <a:prstGeom prst="rect">
            <a:avLst/>
          </a:prstGeom>
          <a:solidFill>
            <a:srgbClr val="C1EFFF"/>
          </a:solidFill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hạng</a:t>
            </a:r>
            <a:endParaRPr sz="20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4896201" y="2708920"/>
            <a:ext cx="1710725" cy="584775"/>
          </a:xfrm>
          <a:prstGeom prst="rect">
            <a:avLst/>
          </a:prstGeom>
          <a:solidFill>
            <a:srgbClr val="C1EFFF"/>
          </a:solidFill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hạng</a:t>
            </a:r>
            <a:endParaRPr sz="20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7613326" y="2687429"/>
            <a:ext cx="1117614" cy="584775"/>
          </a:xfrm>
          <a:prstGeom prst="rect">
            <a:avLst/>
          </a:prstGeom>
          <a:solidFill>
            <a:srgbClr val="FFFF75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Tổng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1" name="Google Shape;911;p13"/>
          <p:cNvCxnSpPr/>
          <p:nvPr/>
        </p:nvCxnSpPr>
        <p:spPr>
          <a:xfrm flipH="1">
            <a:off x="3467726" y="2211832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2" name="Google Shape;912;p13"/>
          <p:cNvCxnSpPr/>
          <p:nvPr/>
        </p:nvCxnSpPr>
        <p:spPr>
          <a:xfrm flipH="1">
            <a:off x="5838928" y="2196389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3" name="Google Shape;913;p13"/>
          <p:cNvCxnSpPr/>
          <p:nvPr/>
        </p:nvCxnSpPr>
        <p:spPr>
          <a:xfrm flipH="1">
            <a:off x="8172134" y="2174011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4" name="Google Shape;914;p13"/>
          <p:cNvSpPr/>
          <p:nvPr/>
        </p:nvSpPr>
        <p:spPr>
          <a:xfrm>
            <a:off x="4219099" y="3772725"/>
            <a:ext cx="3431303" cy="10058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–         =</a:t>
            </a: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990672" y="3813980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5397346" y="3784669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7630364" y="3772725"/>
            <a:ext cx="11544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 </a:t>
            </a:r>
            <a:endParaRPr sz="5400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2581311" y="5193144"/>
            <a:ext cx="1757212" cy="584775"/>
          </a:xfrm>
          <a:prstGeom prst="rect">
            <a:avLst/>
          </a:prstGeom>
          <a:solidFill>
            <a:srgbClr val="FFFF75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bị trừ</a:t>
            </a:r>
            <a:endParaRPr sz="20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5195368" y="5193144"/>
            <a:ext cx="1324402" cy="584775"/>
          </a:xfrm>
          <a:prstGeom prst="rect">
            <a:avLst/>
          </a:prstGeom>
          <a:solidFill>
            <a:srgbClr val="C1EFFF"/>
          </a:solidFill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Số trừ</a:t>
            </a:r>
            <a:endParaRPr sz="20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7650402" y="5193144"/>
            <a:ext cx="1027845" cy="584775"/>
          </a:xfrm>
          <a:prstGeom prst="rect">
            <a:avLst/>
          </a:prstGeom>
          <a:solidFill>
            <a:srgbClr val="C1EFFF"/>
          </a:solidFill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endParaRPr sz="2000" b="0" i="0" u="none" strike="noStrike" cap="none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1" name="Google Shape;921;p13"/>
          <p:cNvCxnSpPr/>
          <p:nvPr/>
        </p:nvCxnSpPr>
        <p:spPr>
          <a:xfrm flipH="1">
            <a:off x="3503198" y="4696056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22" name="Google Shape;922;p13"/>
          <p:cNvCxnSpPr/>
          <p:nvPr/>
        </p:nvCxnSpPr>
        <p:spPr>
          <a:xfrm flipH="1">
            <a:off x="5874400" y="4680613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23" name="Google Shape;923;p13"/>
          <p:cNvCxnSpPr/>
          <p:nvPr/>
        </p:nvCxnSpPr>
        <p:spPr>
          <a:xfrm flipH="1">
            <a:off x="8207606" y="4658235"/>
            <a:ext cx="1" cy="3997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924" name="Google Shape;9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4472" y="5479907"/>
            <a:ext cx="1365622" cy="136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4"/>
          <p:cNvSpPr/>
          <p:nvPr/>
        </p:nvSpPr>
        <p:spPr>
          <a:xfrm>
            <a:off x="9329672" y="1887001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4"/>
          <p:cNvSpPr txBox="1"/>
          <p:nvPr/>
        </p:nvSpPr>
        <p:spPr>
          <a:xfrm>
            <a:off x="695400" y="521996"/>
            <a:ext cx="9721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Thay dấu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bằng dấu phép tính (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grpSp>
        <p:nvGrpSpPr>
          <p:cNvPr id="931" name="Google Shape;931;p14"/>
          <p:cNvGrpSpPr/>
          <p:nvPr/>
        </p:nvGrpSpPr>
        <p:grpSpPr>
          <a:xfrm>
            <a:off x="545839" y="575363"/>
            <a:ext cx="548640" cy="531408"/>
            <a:chOff x="1022252" y="612106"/>
            <a:chExt cx="548640" cy="531408"/>
          </a:xfrm>
        </p:grpSpPr>
        <p:sp>
          <p:nvSpPr>
            <p:cNvPr id="932" name="Google Shape;932;p1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p14"/>
          <p:cNvSpPr/>
          <p:nvPr/>
        </p:nvSpPr>
        <p:spPr>
          <a:xfrm>
            <a:off x="1256164" y="2160618"/>
            <a:ext cx="1746913" cy="1064527"/>
          </a:xfrm>
          <a:prstGeom prst="roundRect">
            <a:avLst>
              <a:gd name="adj" fmla="val 16667"/>
            </a:avLst>
          </a:prstGeom>
          <a:solidFill>
            <a:srgbClr val="FFFFA7"/>
          </a:solidFill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 sz="60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4"/>
          <p:cNvSpPr/>
          <p:nvPr/>
        </p:nvSpPr>
        <p:spPr>
          <a:xfrm>
            <a:off x="480516" y="3225145"/>
            <a:ext cx="1746913" cy="1064527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  <p:sp>
        <p:nvSpPr>
          <p:cNvPr id="936" name="Google Shape;936;p14"/>
          <p:cNvSpPr/>
          <p:nvPr/>
        </p:nvSpPr>
        <p:spPr>
          <a:xfrm>
            <a:off x="2227429" y="3225144"/>
            <a:ext cx="1746913" cy="1064527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/>
          </a:p>
        </p:txBody>
      </p:sp>
      <p:cxnSp>
        <p:nvCxnSpPr>
          <p:cNvPr id="937" name="Google Shape;937;p14"/>
          <p:cNvCxnSpPr/>
          <p:nvPr/>
        </p:nvCxnSpPr>
        <p:spPr>
          <a:xfrm>
            <a:off x="4152924" y="3441169"/>
            <a:ext cx="1188132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38" name="Google Shape;938;p14"/>
          <p:cNvSpPr/>
          <p:nvPr/>
        </p:nvSpPr>
        <p:spPr>
          <a:xfrm>
            <a:off x="5721255" y="1888178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  <p:sp>
        <p:nvSpPr>
          <p:cNvPr id="939" name="Google Shape;939;p14"/>
          <p:cNvSpPr/>
          <p:nvPr/>
        </p:nvSpPr>
        <p:spPr>
          <a:xfrm>
            <a:off x="5721255" y="2952705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/>
          </a:p>
        </p:txBody>
      </p:sp>
      <p:sp>
        <p:nvSpPr>
          <p:cNvPr id="940" name="Google Shape;940;p14"/>
          <p:cNvSpPr/>
          <p:nvPr/>
        </p:nvSpPr>
        <p:spPr>
          <a:xfrm>
            <a:off x="5721255" y="4017232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FFFFA7"/>
          </a:solidFill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/>
          </a:p>
        </p:txBody>
      </p:sp>
      <p:sp>
        <p:nvSpPr>
          <p:cNvPr id="941" name="Google Shape;941;p14"/>
          <p:cNvSpPr/>
          <p:nvPr/>
        </p:nvSpPr>
        <p:spPr>
          <a:xfrm>
            <a:off x="7233423" y="1828864"/>
            <a:ext cx="609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4"/>
          <p:cNvSpPr/>
          <p:nvPr/>
        </p:nvSpPr>
        <p:spPr>
          <a:xfrm>
            <a:off x="7233423" y="2893391"/>
            <a:ext cx="609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4"/>
          <p:cNvSpPr/>
          <p:nvPr/>
        </p:nvSpPr>
        <p:spPr>
          <a:xfrm>
            <a:off x="7233423" y="3957918"/>
            <a:ext cx="609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4"/>
          <p:cNvSpPr/>
          <p:nvPr/>
        </p:nvSpPr>
        <p:spPr>
          <a:xfrm>
            <a:off x="7842885" y="1888177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FFFFA7"/>
          </a:solidFill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/>
          </a:p>
        </p:txBody>
      </p:sp>
      <p:sp>
        <p:nvSpPr>
          <p:cNvPr id="945" name="Google Shape;945;p14"/>
          <p:cNvSpPr/>
          <p:nvPr/>
        </p:nvSpPr>
        <p:spPr>
          <a:xfrm>
            <a:off x="7842885" y="2952704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FFFFA7"/>
          </a:solidFill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endParaRPr/>
          </a:p>
        </p:txBody>
      </p:sp>
      <p:sp>
        <p:nvSpPr>
          <p:cNvPr id="946" name="Google Shape;946;p14"/>
          <p:cNvSpPr/>
          <p:nvPr/>
        </p:nvSpPr>
        <p:spPr>
          <a:xfrm>
            <a:off x="7842885" y="4076545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 sz="48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4"/>
          <p:cNvSpPr/>
          <p:nvPr/>
        </p:nvSpPr>
        <p:spPr>
          <a:xfrm>
            <a:off x="10111462" y="2952704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  <p:sp>
        <p:nvSpPr>
          <p:cNvPr id="948" name="Google Shape;948;p14"/>
          <p:cNvSpPr/>
          <p:nvPr/>
        </p:nvSpPr>
        <p:spPr>
          <a:xfrm>
            <a:off x="10111462" y="1920551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/>
          </a:p>
        </p:txBody>
      </p:sp>
      <p:sp>
        <p:nvSpPr>
          <p:cNvPr id="949" name="Google Shape;949;p14"/>
          <p:cNvSpPr/>
          <p:nvPr/>
        </p:nvSpPr>
        <p:spPr>
          <a:xfrm>
            <a:off x="10098062" y="4076545"/>
            <a:ext cx="1368152" cy="804703"/>
          </a:xfrm>
          <a:prstGeom prst="roundRect">
            <a:avLst>
              <a:gd name="adj" fmla="val 16667"/>
            </a:avLst>
          </a:prstGeom>
          <a:solidFill>
            <a:srgbClr val="C1EFFF"/>
          </a:solidFill>
          <a:ln w="127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sz="4800" b="0" i="0" u="none" strike="noStrike" cap="none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4"/>
          <p:cNvSpPr/>
          <p:nvPr/>
        </p:nvSpPr>
        <p:spPr>
          <a:xfrm>
            <a:off x="9393792" y="1861237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4"/>
          <p:cNvSpPr/>
          <p:nvPr/>
        </p:nvSpPr>
        <p:spPr>
          <a:xfrm>
            <a:off x="9357984" y="2975063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4"/>
          <p:cNvSpPr/>
          <p:nvPr/>
        </p:nvSpPr>
        <p:spPr>
          <a:xfrm>
            <a:off x="9357984" y="4061949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4"/>
          <p:cNvSpPr/>
          <p:nvPr/>
        </p:nvSpPr>
        <p:spPr>
          <a:xfrm>
            <a:off x="9404264" y="2893390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4"/>
          <p:cNvSpPr/>
          <p:nvPr/>
        </p:nvSpPr>
        <p:spPr>
          <a:xfrm>
            <a:off x="9344548" y="4014032"/>
            <a:ext cx="609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5" name="Google Shape;955;p14" descr="cartoon hand PNG image with transparent background | TOP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52984">
            <a:off x="430659" y="2733892"/>
            <a:ext cx="1748818" cy="185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14" descr="cartoon hand PNG image with transparent background | TOP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359676" y="2916413"/>
            <a:ext cx="1772389" cy="188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14" descr="cartoon hand PNG image with transparent background | TOP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402988" y="1723802"/>
            <a:ext cx="1793868" cy="189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5188" y="5568420"/>
            <a:ext cx="1571862" cy="1106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0296" y="5445224"/>
            <a:ext cx="2220685" cy="1408688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15"/>
          <p:cNvSpPr/>
          <p:nvPr/>
        </p:nvSpPr>
        <p:spPr>
          <a:xfrm>
            <a:off x="8729859" y="5733256"/>
            <a:ext cx="22511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1E4C4B"/>
                </a:solidFill>
                <a:latin typeface="Arial"/>
                <a:ea typeface="Arial"/>
                <a:cs typeface="Arial"/>
                <a:sym typeface="Arial"/>
              </a:rPr>
              <a:t>Làm vào bảng con</a:t>
            </a:r>
            <a:endParaRPr sz="1867" b="1">
              <a:solidFill>
                <a:srgbClr val="1E4C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5"/>
          <p:cNvSpPr/>
          <p:nvPr/>
        </p:nvSpPr>
        <p:spPr>
          <a:xfrm>
            <a:off x="547449" y="624558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>
            <a:solidFill>
              <a:srgbClr val="E04B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5"/>
          <p:cNvSpPr/>
          <p:nvPr/>
        </p:nvSpPr>
        <p:spPr>
          <a:xfrm>
            <a:off x="627645" y="620688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5"/>
          <p:cNvSpPr txBox="1"/>
          <p:nvPr/>
        </p:nvSpPr>
        <p:spPr>
          <a:xfrm>
            <a:off x="1177357" y="550421"/>
            <a:ext cx="5115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rPr>
              <a:t>Đặt tính rồi tính</a:t>
            </a:r>
            <a:endParaRPr sz="3600" b="1">
              <a:solidFill>
                <a:srgbClr val="E04B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5"/>
          <p:cNvSpPr/>
          <p:nvPr/>
        </p:nvSpPr>
        <p:spPr>
          <a:xfrm>
            <a:off x="1096089" y="1370432"/>
            <a:ext cx="2344286" cy="85129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 + 24 </a:t>
            </a:r>
            <a:endParaRPr sz="16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5"/>
          <p:cNvSpPr/>
          <p:nvPr/>
        </p:nvSpPr>
        <p:spPr>
          <a:xfrm>
            <a:off x="5182498" y="1375904"/>
            <a:ext cx="2136548" cy="85129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 – 15</a:t>
            </a:r>
            <a:endParaRPr sz="16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5"/>
          <p:cNvSpPr/>
          <p:nvPr/>
        </p:nvSpPr>
        <p:spPr>
          <a:xfrm>
            <a:off x="9194371" y="1370432"/>
            <a:ext cx="1870144" cy="851297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+ 41</a:t>
            </a:r>
            <a:endParaRPr sz="16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1" name="Google Shape;971;p15"/>
          <p:cNvGraphicFramePr/>
          <p:nvPr/>
        </p:nvGraphicFramePr>
        <p:xfrm>
          <a:off x="1426010" y="23930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{823694CA-B4D0-402C-92E2-DAEBBBEB4648}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 sz="3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2" name="Google Shape;972;p15"/>
          <p:cNvSpPr/>
          <p:nvPr/>
        </p:nvSpPr>
        <p:spPr>
          <a:xfrm>
            <a:off x="1207730" y="2852936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3" name="Google Shape;973;p15"/>
          <p:cNvGraphicFramePr/>
          <p:nvPr/>
        </p:nvGraphicFramePr>
        <p:xfrm>
          <a:off x="5458684" y="23713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{823694CA-B4D0-402C-92E2-DAEBBBEB4648}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sz="3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4" name="Google Shape;974;p15"/>
          <p:cNvSpPr/>
          <p:nvPr/>
        </p:nvSpPr>
        <p:spPr>
          <a:xfrm>
            <a:off x="5240404" y="2831271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5" name="Google Shape;975;p15"/>
          <p:cNvGraphicFramePr/>
          <p:nvPr/>
        </p:nvGraphicFramePr>
        <p:xfrm>
          <a:off x="9396805" y="24063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{823694CA-B4D0-402C-92E2-DAEBBBEB4648}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8</a:t>
                      </a:r>
                      <a:endParaRPr sz="3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7171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6" name="Google Shape;976;p15"/>
          <p:cNvSpPr/>
          <p:nvPr/>
        </p:nvSpPr>
        <p:spPr>
          <a:xfrm>
            <a:off x="9178525" y="2866231"/>
            <a:ext cx="4973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"/>
          <p:cNvSpPr/>
          <p:nvPr/>
        </p:nvSpPr>
        <p:spPr>
          <a:xfrm>
            <a:off x="547449" y="624558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>
            <a:solidFill>
              <a:srgbClr val="E04B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6"/>
          <p:cNvSpPr/>
          <p:nvPr/>
        </p:nvSpPr>
        <p:spPr>
          <a:xfrm>
            <a:off x="627645" y="620688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3" name="Google Shape;983;p16"/>
          <p:cNvGrpSpPr/>
          <p:nvPr/>
        </p:nvGrpSpPr>
        <p:grpSpPr>
          <a:xfrm>
            <a:off x="650125" y="1615210"/>
            <a:ext cx="731400" cy="1875600"/>
            <a:chOff x="650125" y="1615210"/>
            <a:chExt cx="731400" cy="1875600"/>
          </a:xfrm>
        </p:grpSpPr>
        <p:sp>
          <p:nvSpPr>
            <p:cNvPr id="984" name="Google Shape;984;p16"/>
            <p:cNvSpPr/>
            <p:nvPr/>
          </p:nvSpPr>
          <p:spPr>
            <a:xfrm>
              <a:off x="650125" y="1615210"/>
              <a:ext cx="731400" cy="1875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741573" y="1700808"/>
              <a:ext cx="548640" cy="548640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741466" y="2321457"/>
              <a:ext cx="548640" cy="548640"/>
            </a:xfrm>
            <a:prstGeom prst="ellipse">
              <a:avLst/>
            </a:prstGeom>
            <a:solidFill>
              <a:srgbClr val="FFFFA7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741359" y="2942106"/>
              <a:ext cx="548640" cy="548640"/>
            </a:xfrm>
            <a:prstGeom prst="ellipse">
              <a:avLst/>
            </a:prstGeom>
            <a:solidFill>
              <a:srgbClr val="92D050"/>
            </a:solidFill>
            <a:ln w="25400" cap="flat" cmpd="sng">
              <a:solidFill>
                <a:srgbClr val="7692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</a:t>
              </a: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16"/>
          <p:cNvGrpSpPr/>
          <p:nvPr/>
        </p:nvGrpSpPr>
        <p:grpSpPr>
          <a:xfrm>
            <a:off x="3575720" y="1391952"/>
            <a:ext cx="2425356" cy="929505"/>
            <a:chOff x="3575720" y="1391952"/>
            <a:chExt cx="2425356" cy="929505"/>
          </a:xfrm>
        </p:grpSpPr>
        <p:sp>
          <p:nvSpPr>
            <p:cNvPr id="989" name="Google Shape;989;p16"/>
            <p:cNvSpPr/>
            <p:nvPr/>
          </p:nvSpPr>
          <p:spPr>
            <a:xfrm>
              <a:off x="3575720" y="1398127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5431689" y="1391952"/>
              <a:ext cx="56938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4711304" y="1579297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2" name="Google Shape;992;p16"/>
          <p:cNvSpPr/>
          <p:nvPr/>
        </p:nvSpPr>
        <p:spPr>
          <a:xfrm>
            <a:off x="4711304" y="1412776"/>
            <a:ext cx="6014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  <p:grpSp>
        <p:nvGrpSpPr>
          <p:cNvPr id="993" name="Google Shape;993;p16"/>
          <p:cNvGrpSpPr/>
          <p:nvPr/>
        </p:nvGrpSpPr>
        <p:grpSpPr>
          <a:xfrm>
            <a:off x="7327135" y="1402144"/>
            <a:ext cx="4048232" cy="923330"/>
            <a:chOff x="7327135" y="1402144"/>
            <a:chExt cx="4048232" cy="923330"/>
          </a:xfrm>
        </p:grpSpPr>
        <p:sp>
          <p:nvSpPr>
            <p:cNvPr id="994" name="Google Shape;994;p16"/>
            <p:cNvSpPr/>
            <p:nvPr/>
          </p:nvSpPr>
          <p:spPr>
            <a:xfrm>
              <a:off x="7327135" y="1402144"/>
              <a:ext cx="209224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53 – 3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10421260" y="1402144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53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9688238" y="1589489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16"/>
          <p:cNvGrpSpPr/>
          <p:nvPr/>
        </p:nvGrpSpPr>
        <p:grpSpPr>
          <a:xfrm>
            <a:off x="2354225" y="3717032"/>
            <a:ext cx="4031942" cy="923330"/>
            <a:chOff x="2354225" y="3717032"/>
            <a:chExt cx="4031942" cy="923330"/>
          </a:xfrm>
        </p:grpSpPr>
        <p:sp>
          <p:nvSpPr>
            <p:cNvPr id="998" name="Google Shape;998;p16"/>
            <p:cNvSpPr/>
            <p:nvPr/>
          </p:nvSpPr>
          <p:spPr>
            <a:xfrm>
              <a:off x="2354225" y="3717032"/>
              <a:ext cx="216437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22 + 7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5432060" y="3717032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4699038" y="3904377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16"/>
          <p:cNvGrpSpPr/>
          <p:nvPr/>
        </p:nvGrpSpPr>
        <p:grpSpPr>
          <a:xfrm>
            <a:off x="7243773" y="3676649"/>
            <a:ext cx="4120367" cy="939697"/>
            <a:chOff x="7243773" y="3676649"/>
            <a:chExt cx="4120367" cy="939697"/>
          </a:xfrm>
        </p:grpSpPr>
        <p:sp>
          <p:nvSpPr>
            <p:cNvPr id="1002" name="Google Shape;1002;p16"/>
            <p:cNvSpPr/>
            <p:nvPr/>
          </p:nvSpPr>
          <p:spPr>
            <a:xfrm>
              <a:off x="7243773" y="3676649"/>
              <a:ext cx="216437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 + 40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10410033" y="3693016"/>
              <a:ext cx="9541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9677011" y="3880361"/>
              <a:ext cx="548640" cy="5486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5" name="Google Shape;1005;p16"/>
          <p:cNvSpPr/>
          <p:nvPr/>
        </p:nvSpPr>
        <p:spPr>
          <a:xfrm>
            <a:off x="9661834" y="1425550"/>
            <a:ext cx="6014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5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6"/>
          <p:cNvSpPr/>
          <p:nvPr/>
        </p:nvSpPr>
        <p:spPr>
          <a:xfrm>
            <a:off x="4655840" y="3717032"/>
            <a:ext cx="6014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007" name="Google Shape;1007;p16"/>
          <p:cNvSpPr/>
          <p:nvPr/>
        </p:nvSpPr>
        <p:spPr>
          <a:xfrm>
            <a:off x="9610486" y="3717032"/>
            <a:ext cx="6014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5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16"/>
          <p:cNvSpPr/>
          <p:nvPr/>
        </p:nvSpPr>
        <p:spPr>
          <a:xfrm rot="5400000">
            <a:off x="8272406" y="1641447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6"/>
          <p:cNvSpPr/>
          <p:nvPr/>
        </p:nvSpPr>
        <p:spPr>
          <a:xfrm>
            <a:off x="7948963" y="2480441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6"/>
          <p:cNvSpPr/>
          <p:nvPr/>
        </p:nvSpPr>
        <p:spPr>
          <a:xfrm rot="5400000">
            <a:off x="3267696" y="3907290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6"/>
          <p:cNvSpPr/>
          <p:nvPr/>
        </p:nvSpPr>
        <p:spPr>
          <a:xfrm>
            <a:off x="2944253" y="4746284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16"/>
          <p:cNvSpPr/>
          <p:nvPr/>
        </p:nvSpPr>
        <p:spPr>
          <a:xfrm rot="5400000">
            <a:off x="8075625" y="3915952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6"/>
          <p:cNvSpPr/>
          <p:nvPr/>
        </p:nvSpPr>
        <p:spPr>
          <a:xfrm>
            <a:off x="7752182" y="4754946"/>
            <a:ext cx="9541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4" name="Google Shape;10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3481" y="5492378"/>
            <a:ext cx="1365622" cy="136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17"/>
          <p:cNvGrpSpPr/>
          <p:nvPr/>
        </p:nvGrpSpPr>
        <p:grpSpPr>
          <a:xfrm>
            <a:off x="645423" y="3137073"/>
            <a:ext cx="5135920" cy="3493628"/>
            <a:chOff x="40910" y="1815149"/>
            <a:chExt cx="4964739" cy="3293293"/>
          </a:xfrm>
        </p:grpSpPr>
        <p:sp>
          <p:nvSpPr>
            <p:cNvPr id="1020" name="Google Shape;1020;p17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FF898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612544" y="3444242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1850036" y="345288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3087528" y="345288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6" name="Google Shape;1026;p17"/>
            <p:cNvSpPr/>
            <p:nvPr/>
          </p:nvSpPr>
          <p:spPr>
            <a:xfrm>
              <a:off x="40910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1278402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2515894" y="428903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768157" y="428957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1030" name="Google Shape;1030;p17"/>
          <p:cNvGrpSpPr/>
          <p:nvPr/>
        </p:nvGrpSpPr>
        <p:grpSpPr>
          <a:xfrm>
            <a:off x="6672064" y="3114453"/>
            <a:ext cx="5135920" cy="3493628"/>
            <a:chOff x="40910" y="1815149"/>
            <a:chExt cx="4964739" cy="3293293"/>
          </a:xfrm>
        </p:grpSpPr>
        <p:sp>
          <p:nvSpPr>
            <p:cNvPr id="1031" name="Google Shape;1031;p17"/>
            <p:cNvSpPr/>
            <p:nvPr/>
          </p:nvSpPr>
          <p:spPr>
            <a:xfrm>
              <a:off x="1818275" y="1815149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FF898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35</a:t>
              </a:r>
              <a:endPara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1199529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2437021" y="263401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612544" y="3444242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1850036" y="345288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087528" y="345288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FCE8F1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40910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1278402" y="4280394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2515894" y="4289037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768157" y="4289575"/>
              <a:ext cx="1237492" cy="818867"/>
            </a:xfrm>
            <a:prstGeom prst="roundRect">
              <a:avLst>
                <a:gd name="adj" fmla="val 16667"/>
              </a:avLst>
            </a:prstGeom>
            <a:solidFill>
              <a:srgbClr val="E7EEAE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0" i="0" u="none" strike="noStrike" cap="none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1041" name="Google Shape;1041;p17"/>
          <p:cNvGrpSpPr/>
          <p:nvPr/>
        </p:nvGrpSpPr>
        <p:grpSpPr>
          <a:xfrm>
            <a:off x="5075174" y="1264175"/>
            <a:ext cx="2560320" cy="1737361"/>
            <a:chOff x="5075174" y="1264175"/>
            <a:chExt cx="2560320" cy="1737361"/>
          </a:xfrm>
        </p:grpSpPr>
        <p:sp>
          <p:nvSpPr>
            <p:cNvPr id="1042" name="Google Shape;1042;p17"/>
            <p:cNvSpPr/>
            <p:nvPr/>
          </p:nvSpPr>
          <p:spPr>
            <a:xfrm>
              <a:off x="5715254" y="1264175"/>
              <a:ext cx="1280160" cy="868680"/>
            </a:xfrm>
            <a:prstGeom prst="roundRect">
              <a:avLst>
                <a:gd name="adj" fmla="val 16667"/>
              </a:avLst>
            </a:prstGeom>
            <a:solidFill>
              <a:srgbClr val="FFF898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5075174" y="2132856"/>
              <a:ext cx="1280160" cy="868680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6355334" y="2132856"/>
              <a:ext cx="1280160" cy="868680"/>
            </a:xfrm>
            <a:prstGeom prst="roundRect">
              <a:avLst>
                <a:gd name="adj" fmla="val 16667"/>
              </a:avLst>
            </a:prstGeom>
            <a:solidFill>
              <a:srgbClr val="C1EFFF"/>
            </a:solidFill>
            <a:ln w="12700" cap="flat" cmpd="sng">
              <a:solidFill>
                <a:srgbClr val="424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5" name="Google Shape;1045;p17"/>
          <p:cNvSpPr/>
          <p:nvPr/>
        </p:nvSpPr>
        <p:spPr>
          <a:xfrm>
            <a:off x="1148901" y="476672"/>
            <a:ext cx="3312368" cy="432048"/>
          </a:xfrm>
          <a:prstGeom prst="roundRect">
            <a:avLst>
              <a:gd name="adj" fmla="val 16667"/>
            </a:avLst>
          </a:prstGeom>
          <a:solidFill>
            <a:srgbClr val="E3F6FA"/>
          </a:solidFill>
          <a:ln w="25400" cap="flat" cmpd="sng">
            <a:solidFill>
              <a:srgbClr val="E3F6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7"/>
          <p:cNvSpPr txBox="1"/>
          <p:nvPr/>
        </p:nvSpPr>
        <p:spPr>
          <a:xfrm>
            <a:off x="1788332" y="453034"/>
            <a:ext cx="1457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04B5D"/>
                </a:solidFill>
                <a:latin typeface="Arial"/>
                <a:ea typeface="Arial"/>
                <a:cs typeface="Arial"/>
                <a:sym typeface="Arial"/>
              </a:rPr>
              <a:t>Số?</a:t>
            </a:r>
            <a:endParaRPr/>
          </a:p>
        </p:txBody>
      </p:sp>
      <p:sp>
        <p:nvSpPr>
          <p:cNvPr id="1047" name="Google Shape;1047;p17"/>
          <p:cNvSpPr/>
          <p:nvPr/>
        </p:nvSpPr>
        <p:spPr>
          <a:xfrm>
            <a:off x="1163733" y="496710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>
            <a:solidFill>
              <a:srgbClr val="E04B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7"/>
          <p:cNvSpPr/>
          <p:nvPr/>
        </p:nvSpPr>
        <p:spPr>
          <a:xfrm>
            <a:off x="1243929" y="49284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7"/>
          <p:cNvSpPr/>
          <p:nvPr/>
        </p:nvSpPr>
        <p:spPr>
          <a:xfrm>
            <a:off x="3971551" y="1153906"/>
            <a:ext cx="10823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endParaRPr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"/>
          <p:cNvSpPr/>
          <p:nvPr/>
        </p:nvSpPr>
        <p:spPr>
          <a:xfrm>
            <a:off x="6102700" y="1313794"/>
            <a:ext cx="505267" cy="769441"/>
          </a:xfrm>
          <a:prstGeom prst="rect">
            <a:avLst/>
          </a:prstGeom>
          <a:solidFill>
            <a:srgbClr val="FFF8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7"/>
          <p:cNvSpPr/>
          <p:nvPr/>
        </p:nvSpPr>
        <p:spPr>
          <a:xfrm>
            <a:off x="3548031" y="5770854"/>
            <a:ext cx="569387" cy="864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52" name="Google Shape;1052;p17"/>
          <p:cNvSpPr/>
          <p:nvPr/>
        </p:nvSpPr>
        <p:spPr>
          <a:xfrm>
            <a:off x="1398190" y="4877110"/>
            <a:ext cx="954107" cy="756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7"/>
          <p:cNvSpPr/>
          <p:nvPr/>
        </p:nvSpPr>
        <p:spPr>
          <a:xfrm>
            <a:off x="4142592" y="4892771"/>
            <a:ext cx="569387" cy="792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54" name="Google Shape;1054;p17"/>
          <p:cNvSpPr/>
          <p:nvPr/>
        </p:nvSpPr>
        <p:spPr>
          <a:xfrm>
            <a:off x="2031857" y="4024089"/>
            <a:ext cx="954107" cy="756000"/>
          </a:xfrm>
          <a:prstGeom prst="rect">
            <a:avLst/>
          </a:prstGeom>
          <a:solidFill>
            <a:srgbClr val="C1E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17"/>
          <p:cNvSpPr/>
          <p:nvPr/>
        </p:nvSpPr>
        <p:spPr>
          <a:xfrm>
            <a:off x="3279161" y="4051714"/>
            <a:ext cx="954107" cy="756000"/>
          </a:xfrm>
          <a:prstGeom prst="rect">
            <a:avLst/>
          </a:prstGeom>
          <a:solidFill>
            <a:srgbClr val="C1E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"/>
          <p:cNvSpPr/>
          <p:nvPr/>
        </p:nvSpPr>
        <p:spPr>
          <a:xfrm>
            <a:off x="2639081" y="3164981"/>
            <a:ext cx="954107" cy="756000"/>
          </a:xfrm>
          <a:prstGeom prst="rect">
            <a:avLst/>
          </a:prstGeom>
          <a:solidFill>
            <a:srgbClr val="FFF89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17"/>
          <p:cNvSpPr/>
          <p:nvPr/>
        </p:nvSpPr>
        <p:spPr>
          <a:xfrm>
            <a:off x="9338658" y="4024089"/>
            <a:ext cx="954107" cy="792000"/>
          </a:xfrm>
          <a:prstGeom prst="rect">
            <a:avLst/>
          </a:prstGeom>
          <a:solidFill>
            <a:srgbClr val="C1E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7"/>
          <p:cNvSpPr/>
          <p:nvPr/>
        </p:nvSpPr>
        <p:spPr>
          <a:xfrm>
            <a:off x="8665722" y="4887197"/>
            <a:ext cx="954107" cy="792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7"/>
          <p:cNvSpPr/>
          <p:nvPr/>
        </p:nvSpPr>
        <p:spPr>
          <a:xfrm>
            <a:off x="10175106" y="4887197"/>
            <a:ext cx="569387" cy="792000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7"/>
          <p:cNvSpPr/>
          <p:nvPr/>
        </p:nvSpPr>
        <p:spPr>
          <a:xfrm>
            <a:off x="8311243" y="5738611"/>
            <a:ext cx="569387" cy="792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7"/>
          <p:cNvSpPr/>
          <p:nvPr/>
        </p:nvSpPr>
        <p:spPr>
          <a:xfrm>
            <a:off x="9616983" y="5752056"/>
            <a:ext cx="569387" cy="792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17"/>
          <p:cNvSpPr/>
          <p:nvPr/>
        </p:nvSpPr>
        <p:spPr>
          <a:xfrm>
            <a:off x="10879203" y="5761451"/>
            <a:ext cx="569387" cy="792000"/>
          </a:xfrm>
          <a:prstGeom prst="rect">
            <a:avLst/>
          </a:prstGeom>
          <a:solidFill>
            <a:srgbClr val="E7EEA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5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262" y="-5184"/>
            <a:ext cx="1681250" cy="118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516" name="Google Shape;516;p1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1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523" name="Google Shape;523;p1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6" name="Google Shape;536;p1"/>
          <p:cNvSpPr/>
          <p:nvPr/>
        </p:nvSpPr>
        <p:spPr>
          <a:xfrm>
            <a:off x="4268416" y="862712"/>
            <a:ext cx="36776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D767A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/>
          </a:p>
        </p:txBody>
      </p:sp>
      <p:pic>
        <p:nvPicPr>
          <p:cNvPr id="537" name="Google Shape;5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6635" y="2465748"/>
            <a:ext cx="7498730" cy="192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Google Shape;106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4247" y="2119788"/>
            <a:ext cx="4777279" cy="26053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9" name="Google Shape;1069;p18"/>
          <p:cNvGrpSpPr/>
          <p:nvPr/>
        </p:nvGrpSpPr>
        <p:grpSpPr>
          <a:xfrm>
            <a:off x="806260" y="548680"/>
            <a:ext cx="10729192" cy="1537923"/>
            <a:chOff x="1127448" y="581865"/>
            <a:chExt cx="10729192" cy="1537923"/>
          </a:xfrm>
        </p:grpSpPr>
        <p:sp>
          <p:nvSpPr>
            <p:cNvPr id="1070" name="Google Shape;1070;p18"/>
            <p:cNvSpPr/>
            <p:nvPr/>
          </p:nvSpPr>
          <p:spPr>
            <a:xfrm>
              <a:off x="1127448" y="581865"/>
              <a:ext cx="10729192" cy="153792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 txBox="1"/>
            <p:nvPr/>
          </p:nvSpPr>
          <p:spPr>
            <a:xfrm>
              <a:off x="1304620" y="653873"/>
              <a:ext cx="1036910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bến xe có 29 ô tô, sau đó có 9 ô tô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rời bến. Hỏi bến xe còn lại bao nhiêu ô tô?</a:t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Google Shape;1072;p18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1073" name="Google Shape;1073;p18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75" name="Google Shape;1075;p18"/>
          <p:cNvGraphicFramePr/>
          <p:nvPr/>
        </p:nvGraphicFramePr>
        <p:xfrm>
          <a:off x="964497" y="3706429"/>
          <a:ext cx="6025250" cy="797500"/>
        </p:xfrm>
        <a:graphic>
          <a:graphicData uri="http://schemas.openxmlformats.org/drawingml/2006/table">
            <a:tbl>
              <a:tblPr firstRow="1" bandRow="1">
                <a:noFill/>
                <a:tableStyleId>{61FB5118-30F3-4540-9558-CD3CE1164BA4}</a:tableStyleId>
              </a:tblPr>
              <a:tblGrid>
                <a:gridCol w="12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7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4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76" name="Google Shape;1076;p18"/>
          <p:cNvSpPr/>
          <p:nvPr/>
        </p:nvSpPr>
        <p:spPr>
          <a:xfrm>
            <a:off x="822847" y="4922107"/>
            <a:ext cx="760195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Trả lời: Bến xe còn lại …… ô tô.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18"/>
          <p:cNvSpPr/>
          <p:nvPr/>
        </p:nvSpPr>
        <p:spPr>
          <a:xfrm>
            <a:off x="992789" y="2337391"/>
            <a:ext cx="6048672" cy="972571"/>
          </a:xfrm>
          <a:prstGeom prst="wedgeRoundRectCallout">
            <a:avLst>
              <a:gd name="adj1" fmla="val -35062"/>
              <a:gd name="adj2" fmla="val 76841"/>
              <a:gd name="adj3" fmla="val 16667"/>
            </a:avLst>
          </a:prstGeom>
          <a:solidFill>
            <a:srgbClr val="AFEA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Nói câu trả lời và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viết phép tính vào ô bên dưới </a:t>
            </a:r>
            <a:endParaRPr/>
          </a:p>
        </p:txBody>
      </p:sp>
      <p:sp>
        <p:nvSpPr>
          <p:cNvPr id="1078" name="Google Shape;1078;p18"/>
          <p:cNvSpPr/>
          <p:nvPr/>
        </p:nvSpPr>
        <p:spPr>
          <a:xfrm>
            <a:off x="5827394" y="1223960"/>
            <a:ext cx="1636758" cy="72429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18"/>
          <p:cNvGrpSpPr/>
          <p:nvPr/>
        </p:nvGrpSpPr>
        <p:grpSpPr>
          <a:xfrm>
            <a:off x="1154203" y="3748201"/>
            <a:ext cx="4304784" cy="734923"/>
            <a:chOff x="1133860" y="3933056"/>
            <a:chExt cx="4304784" cy="734923"/>
          </a:xfrm>
        </p:grpSpPr>
        <p:sp>
          <p:nvSpPr>
            <p:cNvPr id="1080" name="Google Shape;1080;p18"/>
            <p:cNvSpPr/>
            <p:nvPr/>
          </p:nvSpPr>
          <p:spPr>
            <a:xfrm>
              <a:off x="1133860" y="3933056"/>
              <a:ext cx="813043" cy="684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29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2504767" y="3933056"/>
              <a:ext cx="498856" cy="684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–</a:t>
              </a:r>
              <a:endParaRPr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05446" y="3933800"/>
              <a:ext cx="49885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923759" y="3947979"/>
              <a:ext cx="51488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4" name="Google Shape;1084;p18"/>
          <p:cNvSpPr/>
          <p:nvPr/>
        </p:nvSpPr>
        <p:spPr>
          <a:xfrm>
            <a:off x="5983188" y="3763124"/>
            <a:ext cx="813043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4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"/>
          <p:cNvSpPr/>
          <p:nvPr/>
        </p:nvSpPr>
        <p:spPr>
          <a:xfrm>
            <a:off x="6156799" y="4795072"/>
            <a:ext cx="5613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"/>
          <p:cNvSpPr/>
          <p:nvPr/>
        </p:nvSpPr>
        <p:spPr>
          <a:xfrm>
            <a:off x="6023992" y="4795072"/>
            <a:ext cx="870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7" name="Google Shape;108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4472" y="5479907"/>
            <a:ext cx="1365622" cy="136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19"/>
          <p:cNvGrpSpPr/>
          <p:nvPr/>
        </p:nvGrpSpPr>
        <p:grpSpPr>
          <a:xfrm>
            <a:off x="623392" y="576291"/>
            <a:ext cx="10729192" cy="1537923"/>
            <a:chOff x="1127448" y="581865"/>
            <a:chExt cx="10729192" cy="1537923"/>
          </a:xfrm>
        </p:grpSpPr>
        <p:sp>
          <p:nvSpPr>
            <p:cNvPr id="1093" name="Google Shape;1093;p19"/>
            <p:cNvSpPr/>
            <p:nvPr/>
          </p:nvSpPr>
          <p:spPr>
            <a:xfrm>
              <a:off x="1127448" y="581865"/>
              <a:ext cx="10729192" cy="153792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9"/>
            <p:cNvSpPr txBox="1"/>
            <p:nvPr/>
          </p:nvSpPr>
          <p:spPr>
            <a:xfrm>
              <a:off x="1307493" y="639306"/>
              <a:ext cx="10369102" cy="1372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Mẹ mua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cái bánh, ba mua thêm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cái bánh nữa. Hỏi cả ba và mẹ mua bao nhiêu cái bánh? </a:t>
              </a:r>
              <a:endParaRPr/>
            </a:p>
          </p:txBody>
        </p:sp>
      </p:grpSp>
      <p:grpSp>
        <p:nvGrpSpPr>
          <p:cNvPr id="1095" name="Google Shape;1095;p19"/>
          <p:cNvGrpSpPr/>
          <p:nvPr/>
        </p:nvGrpSpPr>
        <p:grpSpPr>
          <a:xfrm>
            <a:off x="439095" y="477356"/>
            <a:ext cx="548640" cy="531408"/>
            <a:chOff x="405973" y="287070"/>
            <a:chExt cx="548640" cy="531408"/>
          </a:xfrm>
        </p:grpSpPr>
        <p:sp>
          <p:nvSpPr>
            <p:cNvPr id="1096" name="Google Shape;1096;p19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486169" y="287070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8" name="Google Shape;1098;p19"/>
          <p:cNvSpPr/>
          <p:nvPr/>
        </p:nvSpPr>
        <p:spPr>
          <a:xfrm>
            <a:off x="2423592" y="1297254"/>
            <a:ext cx="2448272" cy="76359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99" name="Google Shape;1099;p19"/>
          <p:cNvGraphicFramePr/>
          <p:nvPr/>
        </p:nvGraphicFramePr>
        <p:xfrm>
          <a:off x="964497" y="3706429"/>
          <a:ext cx="6025250" cy="797500"/>
        </p:xfrm>
        <a:graphic>
          <a:graphicData uri="http://schemas.openxmlformats.org/drawingml/2006/table">
            <a:tbl>
              <a:tblPr firstRow="1" bandRow="1">
                <a:noFill/>
                <a:tableStyleId>{61FB5118-30F3-4540-9558-CD3CE1164BA4}</a:tableStyleId>
              </a:tblPr>
              <a:tblGrid>
                <a:gridCol w="12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7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4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00" name="Google Shape;1100;p19"/>
          <p:cNvSpPr/>
          <p:nvPr/>
        </p:nvSpPr>
        <p:spPr>
          <a:xfrm>
            <a:off x="806260" y="4950309"/>
            <a:ext cx="95143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Trả lời: Cả ba và mẹ mua …… cái bánh. </a:t>
            </a:r>
            <a:endParaRPr/>
          </a:p>
        </p:txBody>
      </p:sp>
      <p:sp>
        <p:nvSpPr>
          <p:cNvPr id="1101" name="Google Shape;1101;p19"/>
          <p:cNvSpPr/>
          <p:nvPr/>
        </p:nvSpPr>
        <p:spPr>
          <a:xfrm>
            <a:off x="992789" y="2337391"/>
            <a:ext cx="6048672" cy="972571"/>
          </a:xfrm>
          <a:prstGeom prst="wedgeRoundRectCallout">
            <a:avLst>
              <a:gd name="adj1" fmla="val -35062"/>
              <a:gd name="adj2" fmla="val 76841"/>
              <a:gd name="adj3" fmla="val 16667"/>
            </a:avLst>
          </a:prstGeom>
          <a:solidFill>
            <a:srgbClr val="AFEA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Nói câu trả lời và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viết phép tính vào ô bên dưới </a:t>
            </a:r>
            <a:endParaRPr/>
          </a:p>
        </p:txBody>
      </p:sp>
      <p:grpSp>
        <p:nvGrpSpPr>
          <p:cNvPr id="1102" name="Google Shape;1102;p19"/>
          <p:cNvGrpSpPr/>
          <p:nvPr/>
        </p:nvGrpSpPr>
        <p:grpSpPr>
          <a:xfrm>
            <a:off x="1154203" y="3748201"/>
            <a:ext cx="4304784" cy="734923"/>
            <a:chOff x="1133860" y="3933056"/>
            <a:chExt cx="4304784" cy="734923"/>
          </a:xfrm>
        </p:grpSpPr>
        <p:sp>
          <p:nvSpPr>
            <p:cNvPr id="1103" name="Google Shape;1103;p19"/>
            <p:cNvSpPr/>
            <p:nvPr/>
          </p:nvSpPr>
          <p:spPr>
            <a:xfrm>
              <a:off x="1133860" y="3933056"/>
              <a:ext cx="813043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2496752" y="3933056"/>
              <a:ext cx="51488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3705446" y="3933800"/>
              <a:ext cx="49885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4923759" y="3947979"/>
              <a:ext cx="514885" cy="72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7" name="Google Shape;1107;p19"/>
          <p:cNvSpPr/>
          <p:nvPr/>
        </p:nvSpPr>
        <p:spPr>
          <a:xfrm>
            <a:off x="5983188" y="3763124"/>
            <a:ext cx="813043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4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9"/>
          <p:cNvSpPr/>
          <p:nvPr/>
        </p:nvSpPr>
        <p:spPr>
          <a:xfrm>
            <a:off x="6944376" y="4827199"/>
            <a:ext cx="5613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9"/>
          <p:cNvSpPr/>
          <p:nvPr/>
        </p:nvSpPr>
        <p:spPr>
          <a:xfrm>
            <a:off x="6811569" y="4827199"/>
            <a:ext cx="870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0" name="Google Shape;11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7255" y="2074482"/>
            <a:ext cx="4049977" cy="27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4472" y="5479907"/>
            <a:ext cx="1365622" cy="136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Google Shape;111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8696" y="1888269"/>
            <a:ext cx="8496944" cy="509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20"/>
          <p:cNvSpPr txBox="1"/>
          <p:nvPr/>
        </p:nvSpPr>
        <p:spPr>
          <a:xfrm>
            <a:off x="1108212" y="490817"/>
            <a:ext cx="921381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Ước lượng: </a:t>
            </a: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 khoảng ….. con cá.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Đếm: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Có ….. con cá. 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8" name="Google Shape;1118;p20"/>
          <p:cNvGrpSpPr/>
          <p:nvPr/>
        </p:nvGrpSpPr>
        <p:grpSpPr>
          <a:xfrm>
            <a:off x="479376" y="621129"/>
            <a:ext cx="548640" cy="531408"/>
            <a:chOff x="1022252" y="612106"/>
            <a:chExt cx="548640" cy="531408"/>
          </a:xfrm>
        </p:grpSpPr>
        <p:sp>
          <p:nvSpPr>
            <p:cNvPr id="1119" name="Google Shape;1119;p2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1102448" y="612106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1" name="Google Shape;1121;p20"/>
          <p:cNvSpPr/>
          <p:nvPr/>
        </p:nvSpPr>
        <p:spPr>
          <a:xfrm>
            <a:off x="6960096" y="366242"/>
            <a:ext cx="4459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20"/>
          <p:cNvSpPr/>
          <p:nvPr/>
        </p:nvSpPr>
        <p:spPr>
          <a:xfrm>
            <a:off x="3617039" y="1044815"/>
            <a:ext cx="4459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3" name="Google Shape;1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0296" y="5199804"/>
            <a:ext cx="2152563" cy="1515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4" name="Google Shape;1124;p20"/>
          <p:cNvGrpSpPr/>
          <p:nvPr/>
        </p:nvGrpSpPr>
        <p:grpSpPr>
          <a:xfrm>
            <a:off x="8040216" y="2497480"/>
            <a:ext cx="3965376" cy="2702324"/>
            <a:chOff x="7853889" y="2492896"/>
            <a:chExt cx="3965376" cy="2702324"/>
          </a:xfrm>
        </p:grpSpPr>
        <p:pic>
          <p:nvPicPr>
            <p:cNvPr id="1125" name="Google Shape;1125;p20" descr="Color Doodle Color Speech Bubble Png - Overtime Coloring"/>
            <p:cNvPicPr preferRelativeResize="0"/>
            <p:nvPr/>
          </p:nvPicPr>
          <p:blipFill rotWithShape="1">
            <a:blip r:embed="rId5">
              <a:alphaModFix/>
            </a:blip>
            <a:srcRect t="19195" b="20267"/>
            <a:stretch/>
          </p:blipFill>
          <p:spPr>
            <a:xfrm>
              <a:off x="7853889" y="2492896"/>
              <a:ext cx="3965376" cy="2702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6" name="Google Shape;1126;p20"/>
            <p:cNvSpPr txBox="1"/>
            <p:nvPr/>
          </p:nvSpPr>
          <p:spPr>
            <a:xfrm>
              <a:off x="8469659" y="2818965"/>
              <a:ext cx="2733836" cy="1610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Cùng tìm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cách làm </a:t>
              </a: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 </a:t>
              </a: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thực hiện</a:t>
              </a:r>
              <a:endPara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Google Shape;11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536" y="2333888"/>
            <a:ext cx="7725696" cy="462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21"/>
          <p:cNvSpPr txBox="1"/>
          <p:nvPr/>
        </p:nvSpPr>
        <p:spPr>
          <a:xfrm>
            <a:off x="1108212" y="490817"/>
            <a:ext cx="92138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Ước lượng: 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 khoảng ……… con cá.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Đếm: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Có ……… con cá.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3" name="Google Shape;1133;p21"/>
          <p:cNvGrpSpPr/>
          <p:nvPr/>
        </p:nvGrpSpPr>
        <p:grpSpPr>
          <a:xfrm>
            <a:off x="479376" y="621129"/>
            <a:ext cx="548640" cy="531408"/>
            <a:chOff x="1022252" y="612106"/>
            <a:chExt cx="548640" cy="531408"/>
          </a:xfrm>
        </p:grpSpPr>
        <p:sp>
          <p:nvSpPr>
            <p:cNvPr id="1134" name="Google Shape;1134;p21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6" name="Google Shape;1136;p21"/>
          <p:cNvSpPr/>
          <p:nvPr/>
        </p:nvSpPr>
        <p:spPr>
          <a:xfrm>
            <a:off x="7308114" y="374908"/>
            <a:ext cx="5293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1"/>
          <p:cNvSpPr/>
          <p:nvPr/>
        </p:nvSpPr>
        <p:spPr>
          <a:xfrm>
            <a:off x="3851730" y="1027632"/>
            <a:ext cx="5293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1"/>
          <p:cNvSpPr/>
          <p:nvPr/>
        </p:nvSpPr>
        <p:spPr>
          <a:xfrm rot="837778">
            <a:off x="2436597" y="2863693"/>
            <a:ext cx="1994073" cy="3001527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1"/>
          <p:cNvSpPr/>
          <p:nvPr/>
        </p:nvSpPr>
        <p:spPr>
          <a:xfrm rot="5770462">
            <a:off x="4913409" y="2100117"/>
            <a:ext cx="1784335" cy="2897751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21"/>
          <p:cNvSpPr/>
          <p:nvPr/>
        </p:nvSpPr>
        <p:spPr>
          <a:xfrm>
            <a:off x="3619485" y="4490216"/>
            <a:ext cx="2870959" cy="1732402"/>
          </a:xfrm>
          <a:custGeom>
            <a:avLst/>
            <a:gdLst/>
            <a:ahLst/>
            <a:cxnLst/>
            <a:rect l="l" t="t" r="r" b="b"/>
            <a:pathLst>
              <a:path w="2870959" h="1732402" extrusionOk="0">
                <a:moveTo>
                  <a:pt x="771360" y="409588"/>
                </a:moveTo>
                <a:cubicBezTo>
                  <a:pt x="831745" y="314697"/>
                  <a:pt x="820244" y="201115"/>
                  <a:pt x="926636" y="133542"/>
                </a:cubicBezTo>
                <a:cubicBezTo>
                  <a:pt x="1033028" y="65969"/>
                  <a:pt x="1215621" y="15648"/>
                  <a:pt x="1409715" y="4146"/>
                </a:cubicBezTo>
                <a:cubicBezTo>
                  <a:pt x="1603809" y="-7356"/>
                  <a:pt x="1908610" y="2708"/>
                  <a:pt x="2091202" y="64531"/>
                </a:cubicBezTo>
                <a:cubicBezTo>
                  <a:pt x="2273795" y="126354"/>
                  <a:pt x="2397440" y="222682"/>
                  <a:pt x="2505270" y="375082"/>
                </a:cubicBezTo>
                <a:cubicBezTo>
                  <a:pt x="2613100" y="527482"/>
                  <a:pt x="2690738" y="761833"/>
                  <a:pt x="2738183" y="978931"/>
                </a:cubicBezTo>
                <a:cubicBezTo>
                  <a:pt x="2785628" y="1196029"/>
                  <a:pt x="2978284" y="1559777"/>
                  <a:pt x="2789941" y="1677671"/>
                </a:cubicBezTo>
                <a:cubicBezTo>
                  <a:pt x="2601598" y="1795565"/>
                  <a:pt x="1608123" y="1686297"/>
                  <a:pt x="1608123" y="1686297"/>
                </a:cubicBezTo>
                <a:lnTo>
                  <a:pt x="719602" y="1677671"/>
                </a:lnTo>
                <a:cubicBezTo>
                  <a:pt x="456496" y="1671920"/>
                  <a:pt x="124380" y="1725116"/>
                  <a:pt x="29489" y="1651792"/>
                </a:cubicBezTo>
                <a:cubicBezTo>
                  <a:pt x="-65402" y="1578468"/>
                  <a:pt x="94186" y="1342679"/>
                  <a:pt x="150258" y="1237724"/>
                </a:cubicBezTo>
                <a:cubicBezTo>
                  <a:pt x="206330" y="1132769"/>
                  <a:pt x="296908" y="1111203"/>
                  <a:pt x="365919" y="1022063"/>
                </a:cubicBezTo>
                <a:cubicBezTo>
                  <a:pt x="434930" y="932923"/>
                  <a:pt x="493877" y="803527"/>
                  <a:pt x="564326" y="702886"/>
                </a:cubicBezTo>
                <a:cubicBezTo>
                  <a:pt x="634775" y="602245"/>
                  <a:pt x="710975" y="504479"/>
                  <a:pt x="771360" y="409588"/>
                </a:cubicBezTo>
                <a:close/>
              </a:path>
            </a:pathLst>
          </a:cu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1"/>
          <p:cNvSpPr/>
          <p:nvPr/>
        </p:nvSpPr>
        <p:spPr>
          <a:xfrm>
            <a:off x="6419012" y="2671089"/>
            <a:ext cx="2708824" cy="3218514"/>
          </a:xfrm>
          <a:custGeom>
            <a:avLst/>
            <a:gdLst/>
            <a:ahLst/>
            <a:cxnLst/>
            <a:rect l="l" t="t" r="r" b="b"/>
            <a:pathLst>
              <a:path w="2708824" h="3218514" extrusionOk="0">
                <a:moveTo>
                  <a:pt x="2630097" y="408541"/>
                </a:moveTo>
                <a:cubicBezTo>
                  <a:pt x="2566837" y="243201"/>
                  <a:pt x="2463320" y="102303"/>
                  <a:pt x="2328173" y="37605"/>
                </a:cubicBezTo>
                <a:cubicBezTo>
                  <a:pt x="2193026" y="-27093"/>
                  <a:pt x="2010433" y="8851"/>
                  <a:pt x="1819214" y="20353"/>
                </a:cubicBezTo>
                <a:cubicBezTo>
                  <a:pt x="1627995" y="31855"/>
                  <a:pt x="1353388" y="37606"/>
                  <a:pt x="1180860" y="106617"/>
                </a:cubicBezTo>
                <a:cubicBezTo>
                  <a:pt x="1008332" y="175628"/>
                  <a:pt x="831490" y="312212"/>
                  <a:pt x="784045" y="434420"/>
                </a:cubicBezTo>
                <a:cubicBezTo>
                  <a:pt x="736600" y="556628"/>
                  <a:pt x="884686" y="701839"/>
                  <a:pt x="896188" y="839862"/>
                </a:cubicBezTo>
                <a:cubicBezTo>
                  <a:pt x="907690" y="977885"/>
                  <a:pt x="912003" y="1140349"/>
                  <a:pt x="853056" y="1262556"/>
                </a:cubicBezTo>
                <a:cubicBezTo>
                  <a:pt x="794109" y="1384763"/>
                  <a:pt x="661837" y="1473903"/>
                  <a:pt x="542505" y="1573107"/>
                </a:cubicBezTo>
                <a:cubicBezTo>
                  <a:pt x="423173" y="1672311"/>
                  <a:pt x="226203" y="1737009"/>
                  <a:pt x="137063" y="1857779"/>
                </a:cubicBezTo>
                <a:cubicBezTo>
                  <a:pt x="47923" y="1978549"/>
                  <a:pt x="20606" y="2146764"/>
                  <a:pt x="7667" y="2297726"/>
                </a:cubicBezTo>
                <a:cubicBezTo>
                  <a:pt x="-5272" y="2448688"/>
                  <a:pt x="-9585" y="2628406"/>
                  <a:pt x="59426" y="2763553"/>
                </a:cubicBezTo>
                <a:cubicBezTo>
                  <a:pt x="128437" y="2898700"/>
                  <a:pt x="213263" y="3046787"/>
                  <a:pt x="421735" y="3108609"/>
                </a:cubicBezTo>
                <a:cubicBezTo>
                  <a:pt x="630207" y="3170432"/>
                  <a:pt x="1025584" y="3120111"/>
                  <a:pt x="1310256" y="3134488"/>
                </a:cubicBezTo>
                <a:cubicBezTo>
                  <a:pt x="1594928" y="3148865"/>
                  <a:pt x="1918418" y="3268197"/>
                  <a:pt x="2129765" y="3194873"/>
                </a:cubicBezTo>
                <a:cubicBezTo>
                  <a:pt x="2341112" y="3121549"/>
                  <a:pt x="2486324" y="2895824"/>
                  <a:pt x="2578339" y="2694541"/>
                </a:cubicBezTo>
                <a:cubicBezTo>
                  <a:pt x="2670354" y="2493258"/>
                  <a:pt x="2663166" y="2211462"/>
                  <a:pt x="2681856" y="1987175"/>
                </a:cubicBezTo>
                <a:cubicBezTo>
                  <a:pt x="2700547" y="1762888"/>
                  <a:pt x="2686169" y="1508409"/>
                  <a:pt x="2690482" y="1348820"/>
                </a:cubicBezTo>
                <a:cubicBezTo>
                  <a:pt x="2694795" y="1189231"/>
                  <a:pt x="2713486" y="1183480"/>
                  <a:pt x="2707735" y="1029643"/>
                </a:cubicBezTo>
                <a:cubicBezTo>
                  <a:pt x="2701984" y="875806"/>
                  <a:pt x="2693357" y="573881"/>
                  <a:pt x="2630097" y="408541"/>
                </a:cubicBezTo>
                <a:close/>
              </a:path>
            </a:pathLst>
          </a:cu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2" name="Google Shape;1142;p21"/>
          <p:cNvGrpSpPr/>
          <p:nvPr/>
        </p:nvGrpSpPr>
        <p:grpSpPr>
          <a:xfrm>
            <a:off x="479376" y="3284984"/>
            <a:ext cx="1656184" cy="936104"/>
            <a:chOff x="479376" y="3284984"/>
            <a:chExt cx="1656184" cy="936104"/>
          </a:xfrm>
        </p:grpSpPr>
        <p:sp>
          <p:nvSpPr>
            <p:cNvPr id="1143" name="Google Shape;1143;p21"/>
            <p:cNvSpPr/>
            <p:nvPr/>
          </p:nvSpPr>
          <p:spPr>
            <a:xfrm>
              <a:off x="479376" y="3284984"/>
              <a:ext cx="1656184" cy="936104"/>
            </a:xfrm>
            <a:prstGeom prst="wedgeEllipseCallout">
              <a:avLst>
                <a:gd name="adj1" fmla="val 74086"/>
                <a:gd name="adj2" fmla="val 28755"/>
              </a:avLst>
            </a:prstGeom>
            <a:solidFill>
              <a:srgbClr val="FBD4B4"/>
            </a:solidFill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632738" y="3337537"/>
              <a:ext cx="137899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</a:t>
              </a:r>
              <a:r>
                <a:rPr lang="en-US" sz="2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con</a:t>
              </a:r>
              <a:endParaRPr/>
            </a:p>
          </p:txBody>
        </p:sp>
      </p:grpSp>
      <p:sp>
        <p:nvSpPr>
          <p:cNvPr id="1145" name="Google Shape;1145;p21"/>
          <p:cNvSpPr/>
          <p:nvPr/>
        </p:nvSpPr>
        <p:spPr>
          <a:xfrm>
            <a:off x="7159835" y="413471"/>
            <a:ext cx="8258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21"/>
          <p:cNvSpPr/>
          <p:nvPr/>
        </p:nvSpPr>
        <p:spPr>
          <a:xfrm>
            <a:off x="3675034" y="1012024"/>
            <a:ext cx="8258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endParaRPr sz="4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431" y="-17868"/>
            <a:ext cx="12027087" cy="609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36" y="5207128"/>
            <a:ext cx="3993573" cy="165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3941" y="4479585"/>
            <a:ext cx="1255885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: 圆角 1555">
            <a:extLst>
              <a:ext uri="{FF2B5EF4-FFF2-40B4-BE49-F238E27FC236}">
                <a16:creationId xmlns:a16="http://schemas.microsoft.com/office/drawing/2014/main" id="{ED42BD0D-73C9-E986-900D-081CFED637C8}"/>
              </a:ext>
            </a:extLst>
          </p:cNvPr>
          <p:cNvSpPr/>
          <p:nvPr/>
        </p:nvSpPr>
        <p:spPr>
          <a:xfrm>
            <a:off x="2723968" y="845685"/>
            <a:ext cx="7384740" cy="591383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TIÊU CHÍ ĐÁNH GIÁ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矩形: 圆角 1555">
            <a:extLst>
              <a:ext uri="{FF2B5EF4-FFF2-40B4-BE49-F238E27FC236}">
                <a16:creationId xmlns:a16="http://schemas.microsoft.com/office/drawing/2014/main" id="{51E700F8-799C-739B-376D-A716FDCA9658}"/>
              </a:ext>
            </a:extLst>
          </p:cNvPr>
          <p:cNvSpPr/>
          <p:nvPr/>
        </p:nvSpPr>
        <p:spPr>
          <a:xfrm>
            <a:off x="960356" y="2100836"/>
            <a:ext cx="11119884" cy="812800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矩形: 圆角 1555">
            <a:extLst>
              <a:ext uri="{FF2B5EF4-FFF2-40B4-BE49-F238E27FC236}">
                <a16:creationId xmlns:a16="http://schemas.microsoft.com/office/drawing/2014/main" id="{E62463C8-0CCE-13D2-6884-C359FBF7EEF2}"/>
              </a:ext>
            </a:extLst>
          </p:cNvPr>
          <p:cNvSpPr/>
          <p:nvPr/>
        </p:nvSpPr>
        <p:spPr>
          <a:xfrm>
            <a:off x="1301532" y="3317368"/>
            <a:ext cx="5478544" cy="812800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13294-0E8D-E5C5-D5D9-D9BFA60B0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7208" flipH="1">
            <a:off x="87353" y="2047238"/>
            <a:ext cx="919996" cy="919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F5E73-A596-7F29-48B3-E0A12374D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7208" flipH="1">
            <a:off x="151442" y="3216171"/>
            <a:ext cx="919996" cy="91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431" y="-17868"/>
            <a:ext cx="12027087" cy="609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36" y="5207128"/>
            <a:ext cx="3993573" cy="165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3941" y="4479585"/>
            <a:ext cx="1255885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: 圆角 1555">
            <a:extLst>
              <a:ext uri="{FF2B5EF4-FFF2-40B4-BE49-F238E27FC236}">
                <a16:creationId xmlns:a16="http://schemas.microsoft.com/office/drawing/2014/main" id="{35A2B5E1-322F-92B6-AD75-F4C707DF716F}"/>
              </a:ext>
            </a:extLst>
          </p:cNvPr>
          <p:cNvSpPr/>
          <p:nvPr/>
        </p:nvSpPr>
        <p:spPr>
          <a:xfrm>
            <a:off x="2723968" y="845685"/>
            <a:ext cx="7384740" cy="591383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DẶN DÒ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1555">
            <a:extLst>
              <a:ext uri="{FF2B5EF4-FFF2-40B4-BE49-F238E27FC236}">
                <a16:creationId xmlns:a16="http://schemas.microsoft.com/office/drawing/2014/main" id="{B2A9E802-EF39-0561-2EE0-DC4CDDC13F0E}"/>
              </a:ext>
            </a:extLst>
          </p:cNvPr>
          <p:cNvSpPr/>
          <p:nvPr/>
        </p:nvSpPr>
        <p:spPr>
          <a:xfrm>
            <a:off x="1326690" y="2100836"/>
            <a:ext cx="9538619" cy="812800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矩形: 圆角 1555">
            <a:extLst>
              <a:ext uri="{FF2B5EF4-FFF2-40B4-BE49-F238E27FC236}">
                <a16:creationId xmlns:a16="http://schemas.microsoft.com/office/drawing/2014/main" id="{6CC6918B-5D63-111D-71A3-2A8D512DC53A}"/>
              </a:ext>
            </a:extLst>
          </p:cNvPr>
          <p:cNvSpPr/>
          <p:nvPr/>
        </p:nvSpPr>
        <p:spPr>
          <a:xfrm>
            <a:off x="1214437" y="3124373"/>
            <a:ext cx="9538619" cy="1613646"/>
          </a:xfrm>
          <a:prstGeom prst="roundRect">
            <a:avLst>
              <a:gd name="adj" fmla="val 50000"/>
            </a:avLst>
          </a:prstGeom>
          <a:solidFill>
            <a:srgbClr val="FFE4DD"/>
          </a:solidFill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1 ) 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5B2B3-3C14-8968-DFD7-9F17E0173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7208" flipH="1">
            <a:off x="87353" y="2047238"/>
            <a:ext cx="919996" cy="919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54D12-50CA-18C3-462C-EB015994C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7208" flipH="1">
            <a:off x="151442" y="321617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"/>
          <p:cNvSpPr/>
          <p:nvPr/>
        </p:nvSpPr>
        <p:spPr>
          <a:xfrm>
            <a:off x="7066722" y="2865720"/>
            <a:ext cx="3649188" cy="14329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"/>
          <p:cNvSpPr/>
          <p:nvPr/>
        </p:nvSpPr>
        <p:spPr>
          <a:xfrm>
            <a:off x="4285019" y="4451344"/>
            <a:ext cx="3660908" cy="139355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2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547" name="Google Shape;547;p2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p2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1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"/>
          <p:cNvSpPr/>
          <p:nvPr/>
        </p:nvSpPr>
        <p:spPr>
          <a:xfrm>
            <a:off x="2478226" y="1079700"/>
            <a:ext cx="7022100" cy="1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Tám mươi bảy gồm mấy chục và mấy đơn vị? </a:t>
            </a:r>
            <a:endParaRPr sz="3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"/>
          <p:cNvSpPr/>
          <p:nvPr/>
        </p:nvSpPr>
        <p:spPr>
          <a:xfrm>
            <a:off x="1495239" y="2865719"/>
            <a:ext cx="3629596" cy="1418923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"/>
          <p:cNvSpPr/>
          <p:nvPr/>
        </p:nvSpPr>
        <p:spPr>
          <a:xfrm>
            <a:off x="7038145" y="2868202"/>
            <a:ext cx="3687635" cy="137902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p2" descr="D:\TEMPLETE\_-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5357" y="4797152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" descr="D:\TEMPLETE\_-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9946" y="3207222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" descr="D:\TEMPLETE\_-1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2243" y="3178625"/>
            <a:ext cx="751803" cy="758178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2"/>
          <p:cNvSpPr/>
          <p:nvPr/>
        </p:nvSpPr>
        <p:spPr>
          <a:xfrm>
            <a:off x="7502149" y="2880633"/>
            <a:ext cx="289861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chục và 7 đơn vị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p2"/>
          <p:cNvPicPr preferRelativeResize="0"/>
          <p:nvPr/>
        </p:nvPicPr>
        <p:blipFill rotWithShape="1">
          <a:blip r:embed="rId6">
            <a:alphaModFix/>
          </a:blip>
          <a:srcRect l="14568" t="23906" r="13730" b="18566"/>
          <a:stretch/>
        </p:blipFill>
        <p:spPr>
          <a:xfrm>
            <a:off x="9671540" y="5369456"/>
            <a:ext cx="2108480" cy="950883"/>
          </a:xfrm>
          <a:prstGeom prst="roundRect">
            <a:avLst>
              <a:gd name="adj" fmla="val 5439"/>
            </a:avLst>
          </a:prstGeom>
          <a:noFill/>
          <a:ln>
            <a:noFill/>
          </a:ln>
        </p:spPr>
      </p:pic>
      <p:sp>
        <p:nvSpPr>
          <p:cNvPr id="558" name="Google Shape;558;p2"/>
          <p:cNvSpPr/>
          <p:nvPr/>
        </p:nvSpPr>
        <p:spPr>
          <a:xfrm>
            <a:off x="1759006" y="2905113"/>
            <a:ext cx="289683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 chục và 0 đơn vị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"/>
          <p:cNvSpPr/>
          <p:nvPr/>
        </p:nvSpPr>
        <p:spPr>
          <a:xfrm>
            <a:off x="4626806" y="4437112"/>
            <a:ext cx="287534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chục và 7 đơn vị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"/>
          <p:cNvSpPr/>
          <p:nvPr/>
        </p:nvSpPr>
        <p:spPr>
          <a:xfrm>
            <a:off x="7045344" y="1512200"/>
            <a:ext cx="2556601" cy="109055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"/>
          <p:cNvSpPr/>
          <p:nvPr/>
        </p:nvSpPr>
        <p:spPr>
          <a:xfrm>
            <a:off x="7082658" y="4329217"/>
            <a:ext cx="2570127" cy="105284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p3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567" name="Google Shape;567;p3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3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2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"/>
          <p:cNvSpPr/>
          <p:nvPr/>
        </p:nvSpPr>
        <p:spPr>
          <a:xfrm>
            <a:off x="7096184" y="1548631"/>
            <a:ext cx="2556601" cy="104379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"/>
          <p:cNvSpPr/>
          <p:nvPr/>
        </p:nvSpPr>
        <p:spPr>
          <a:xfrm>
            <a:off x="7096184" y="2920672"/>
            <a:ext cx="2556601" cy="107064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" descr="D:\TEMPLETE\_-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03" y="4496877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" descr="D:\TEMPLETE\_-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3309" y="1699790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" descr="D:\TEMPLETE\_-1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4072" y="3125132"/>
            <a:ext cx="751803" cy="735916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3"/>
          <p:cNvSpPr/>
          <p:nvPr/>
        </p:nvSpPr>
        <p:spPr>
          <a:xfrm>
            <a:off x="7401741" y="1618506"/>
            <a:ext cx="1729259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35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"/>
          <p:cNvSpPr/>
          <p:nvPr/>
        </p:nvSpPr>
        <p:spPr>
          <a:xfrm>
            <a:off x="7715540" y="2984127"/>
            <a:ext cx="1304361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"/>
          <p:cNvSpPr/>
          <p:nvPr/>
        </p:nvSpPr>
        <p:spPr>
          <a:xfrm>
            <a:off x="7662594" y="4396026"/>
            <a:ext cx="1423780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25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3"/>
          <p:cNvPicPr preferRelativeResize="0"/>
          <p:nvPr/>
        </p:nvPicPr>
        <p:blipFill rotWithShape="1">
          <a:blip r:embed="rId6">
            <a:alphaModFix/>
          </a:blip>
          <a:srcRect l="14568" t="23906" r="13730" b="18566"/>
          <a:stretch/>
        </p:blipFill>
        <p:spPr>
          <a:xfrm>
            <a:off x="9658330" y="5661248"/>
            <a:ext cx="2108480" cy="950883"/>
          </a:xfrm>
          <a:prstGeom prst="roundRect">
            <a:avLst>
              <a:gd name="adj" fmla="val 5439"/>
            </a:avLst>
          </a:prstGeom>
          <a:noFill/>
          <a:ln>
            <a:noFill/>
          </a:ln>
        </p:spPr>
      </p:pic>
      <p:grpSp>
        <p:nvGrpSpPr>
          <p:cNvPr id="579" name="Google Shape;579;p3"/>
          <p:cNvGrpSpPr/>
          <p:nvPr/>
        </p:nvGrpSpPr>
        <p:grpSpPr>
          <a:xfrm>
            <a:off x="1343472" y="2060848"/>
            <a:ext cx="4161487" cy="3321217"/>
            <a:chOff x="1343472" y="2060848"/>
            <a:chExt cx="4161487" cy="3321217"/>
          </a:xfrm>
        </p:grpSpPr>
        <p:sp>
          <p:nvSpPr>
            <p:cNvPr id="580" name="Google Shape;580;p3"/>
            <p:cNvSpPr/>
            <p:nvPr/>
          </p:nvSpPr>
          <p:spPr>
            <a:xfrm>
              <a:off x="1343472" y="2060848"/>
              <a:ext cx="4161487" cy="3321217"/>
            </a:xfrm>
            <a:prstGeom prst="roundRect">
              <a:avLst>
                <a:gd name="adj" fmla="val 16667"/>
              </a:avLst>
            </a:prstGeom>
            <a:solidFill>
              <a:srgbClr val="FFEFC1"/>
            </a:solidFill>
            <a:ln w="25400" cap="flat" cmpd="sng">
              <a:solidFill>
                <a:srgbClr val="FFC2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" name="Google Shape;581;p3"/>
            <p:cNvGrpSpPr/>
            <p:nvPr/>
          </p:nvGrpSpPr>
          <p:grpSpPr>
            <a:xfrm>
              <a:off x="1820020" y="3125132"/>
              <a:ext cx="1097280" cy="1097280"/>
              <a:chOff x="5235063" y="1646552"/>
              <a:chExt cx="1097280" cy="1097280"/>
            </a:xfrm>
          </p:grpSpPr>
          <p:sp>
            <p:nvSpPr>
              <p:cNvPr id="582" name="Google Shape;582;p3"/>
              <p:cNvSpPr/>
              <p:nvPr/>
            </p:nvSpPr>
            <p:spPr>
              <a:xfrm>
                <a:off x="5235063" y="1646552"/>
                <a:ext cx="1097280" cy="1097280"/>
              </a:xfrm>
              <a:prstGeom prst="flowChartConnector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5524511" y="1733527"/>
                <a:ext cx="607859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400"/>
                  <a:buFont typeface="Arial"/>
                  <a:buNone/>
                </a:pPr>
                <a:r>
                  <a:rPr lang="en-US" sz="5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 sz="48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84" name="Google Shape;584;p3"/>
            <p:cNvCxnSpPr>
              <a:endCxn id="585" idx="2"/>
            </p:cNvCxnSpPr>
            <p:nvPr/>
          </p:nvCxnSpPr>
          <p:spPr>
            <a:xfrm rot="10800000" flipH="1">
              <a:off x="2917279" y="2928331"/>
              <a:ext cx="855900" cy="58530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6" name="Google Shape;586;p3"/>
            <p:cNvCxnSpPr>
              <a:endCxn id="587" idx="2"/>
            </p:cNvCxnSpPr>
            <p:nvPr/>
          </p:nvCxnSpPr>
          <p:spPr>
            <a:xfrm>
              <a:off x="2911879" y="3848343"/>
              <a:ext cx="861300" cy="59910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85" name="Google Shape;585;p3"/>
            <p:cNvSpPr/>
            <p:nvPr/>
          </p:nvSpPr>
          <p:spPr>
            <a:xfrm>
              <a:off x="3773179" y="2379691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3874338" y="2501269"/>
              <a:ext cx="9701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3773179" y="3898803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059671" y="3981873"/>
              <a:ext cx="57740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"/>
          <p:cNvSpPr/>
          <p:nvPr/>
        </p:nvSpPr>
        <p:spPr>
          <a:xfrm>
            <a:off x="7115283" y="2933742"/>
            <a:ext cx="2556601" cy="109055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E30612"/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"/>
          <p:cNvSpPr/>
          <p:nvPr/>
        </p:nvSpPr>
        <p:spPr>
          <a:xfrm>
            <a:off x="7082658" y="4329217"/>
            <a:ext cx="2570127" cy="105284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4"/>
          <p:cNvGrpSpPr/>
          <p:nvPr/>
        </p:nvGrpSpPr>
        <p:grpSpPr>
          <a:xfrm>
            <a:off x="4369841" y="169174"/>
            <a:ext cx="3626040" cy="1051213"/>
            <a:chOff x="4294369" y="1553833"/>
            <a:chExt cx="1681739" cy="404820"/>
          </a:xfrm>
        </p:grpSpPr>
        <p:sp>
          <p:nvSpPr>
            <p:cNvPr id="597" name="Google Shape;597;p4"/>
            <p:cNvSpPr/>
            <p:nvPr/>
          </p:nvSpPr>
          <p:spPr>
            <a:xfrm>
              <a:off x="4294369" y="1553833"/>
              <a:ext cx="1681739" cy="4048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4356553" y="1556651"/>
              <a:ext cx="1541594" cy="31421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9" name="Google Shape;599;p4"/>
          <p:cNvSpPr txBox="1"/>
          <p:nvPr/>
        </p:nvSpPr>
        <p:spPr>
          <a:xfrm>
            <a:off x="5504959" y="274027"/>
            <a:ext cx="26249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3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"/>
          <p:cNvSpPr/>
          <p:nvPr/>
        </p:nvSpPr>
        <p:spPr>
          <a:xfrm>
            <a:off x="7096184" y="1548631"/>
            <a:ext cx="2556601" cy="104379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"/>
          <p:cNvSpPr/>
          <p:nvPr/>
        </p:nvSpPr>
        <p:spPr>
          <a:xfrm>
            <a:off x="7096184" y="2920672"/>
            <a:ext cx="2556601" cy="107064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4" descr="D:\TEMPLETE\_-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03" y="4496877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" descr="D:\TEMPLETE\_-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3309" y="1699790"/>
            <a:ext cx="790483" cy="73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" descr="D:\TEMPLETE\_-1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4072" y="3125132"/>
            <a:ext cx="751803" cy="735916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4"/>
          <p:cNvSpPr/>
          <p:nvPr/>
        </p:nvSpPr>
        <p:spPr>
          <a:xfrm>
            <a:off x="7401741" y="1556792"/>
            <a:ext cx="1729259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7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4"/>
          <p:cNvSpPr/>
          <p:nvPr/>
        </p:nvSpPr>
        <p:spPr>
          <a:xfrm>
            <a:off x="7715540" y="2984127"/>
            <a:ext cx="1304361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"/>
          <p:cNvSpPr/>
          <p:nvPr/>
        </p:nvSpPr>
        <p:spPr>
          <a:xfrm>
            <a:off x="7554480" y="4396026"/>
            <a:ext cx="1423780" cy="94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Google Shape;608;p4"/>
          <p:cNvPicPr preferRelativeResize="0"/>
          <p:nvPr/>
        </p:nvPicPr>
        <p:blipFill rotWithShape="1">
          <a:blip r:embed="rId6">
            <a:alphaModFix/>
          </a:blip>
          <a:srcRect l="14568" t="23906" r="13730" b="18566"/>
          <a:stretch/>
        </p:blipFill>
        <p:spPr>
          <a:xfrm>
            <a:off x="9840416" y="5517232"/>
            <a:ext cx="2108480" cy="950883"/>
          </a:xfrm>
          <a:prstGeom prst="roundRect">
            <a:avLst>
              <a:gd name="adj" fmla="val 5439"/>
            </a:avLst>
          </a:prstGeom>
          <a:noFill/>
          <a:ln>
            <a:noFill/>
          </a:ln>
        </p:spPr>
      </p:pic>
      <p:grpSp>
        <p:nvGrpSpPr>
          <p:cNvPr id="609" name="Google Shape;609;p4"/>
          <p:cNvGrpSpPr/>
          <p:nvPr/>
        </p:nvGrpSpPr>
        <p:grpSpPr>
          <a:xfrm>
            <a:off x="1343472" y="2060848"/>
            <a:ext cx="4161487" cy="3321217"/>
            <a:chOff x="1343472" y="2060848"/>
            <a:chExt cx="4161487" cy="3321217"/>
          </a:xfrm>
        </p:grpSpPr>
        <p:sp>
          <p:nvSpPr>
            <p:cNvPr id="610" name="Google Shape;610;p4"/>
            <p:cNvSpPr/>
            <p:nvPr/>
          </p:nvSpPr>
          <p:spPr>
            <a:xfrm>
              <a:off x="1343472" y="2060848"/>
              <a:ext cx="4161487" cy="3321217"/>
            </a:xfrm>
            <a:prstGeom prst="roundRect">
              <a:avLst>
                <a:gd name="adj" fmla="val 16667"/>
              </a:avLst>
            </a:prstGeom>
            <a:solidFill>
              <a:srgbClr val="FFEFC1"/>
            </a:solidFill>
            <a:ln w="25400" cap="flat" cmpd="sng">
              <a:solidFill>
                <a:srgbClr val="FFC2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820020" y="3125132"/>
              <a:ext cx="1097280" cy="1097280"/>
            </a:xfrm>
            <a:prstGeom prst="flowChartConnector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2" name="Google Shape;612;p4"/>
            <p:cNvCxnSpPr>
              <a:endCxn id="613" idx="2"/>
            </p:cNvCxnSpPr>
            <p:nvPr/>
          </p:nvCxnSpPr>
          <p:spPr>
            <a:xfrm rot="10800000" flipH="1">
              <a:off x="2917279" y="2928331"/>
              <a:ext cx="855900" cy="58530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13" name="Google Shape;613;p4"/>
            <p:cNvSpPr/>
            <p:nvPr/>
          </p:nvSpPr>
          <p:spPr>
            <a:xfrm>
              <a:off x="3773179" y="2379691"/>
              <a:ext cx="1097280" cy="1097280"/>
            </a:xfrm>
            <a:prstGeom prst="flowChartConnector">
              <a:avLst/>
            </a:prstGeom>
            <a:solidFill>
              <a:srgbClr val="FFFFFF"/>
            </a:solidFill>
            <a:ln w="127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874338" y="2501269"/>
              <a:ext cx="9701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>
                  <a:solidFill>
                    <a:srgbClr val="2C2C2C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54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4"/>
            <p:cNvGrpSpPr/>
            <p:nvPr/>
          </p:nvGrpSpPr>
          <p:grpSpPr>
            <a:xfrm>
              <a:off x="2924088" y="3755277"/>
              <a:ext cx="1958580" cy="1147740"/>
              <a:chOff x="3070892" y="4857103"/>
              <a:chExt cx="1958580" cy="1147740"/>
            </a:xfrm>
          </p:grpSpPr>
          <p:cxnSp>
            <p:nvCxnSpPr>
              <p:cNvPr id="616" name="Google Shape;616;p4"/>
              <p:cNvCxnSpPr>
                <a:endCxn id="617" idx="2"/>
              </p:cNvCxnSpPr>
              <p:nvPr/>
            </p:nvCxnSpPr>
            <p:spPr>
              <a:xfrm>
                <a:off x="3070892" y="4857103"/>
                <a:ext cx="861300" cy="599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17" name="Google Shape;617;p4"/>
              <p:cNvSpPr/>
              <p:nvPr/>
            </p:nvSpPr>
            <p:spPr>
              <a:xfrm>
                <a:off x="3932192" y="4907563"/>
                <a:ext cx="1097280" cy="1097280"/>
              </a:xfrm>
              <a:prstGeom prst="flowChartConnector">
                <a:avLst/>
              </a:prstGeom>
              <a:solidFill>
                <a:srgbClr val="FFFFFF"/>
              </a:solidFill>
              <a:ln w="1270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8" name="Google Shape;618;p4"/>
            <p:cNvSpPr/>
            <p:nvPr/>
          </p:nvSpPr>
          <p:spPr>
            <a:xfrm>
              <a:off x="1913342" y="3212107"/>
              <a:ext cx="9701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98</a:t>
              </a:r>
              <a:endParaRPr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074456" y="3917848"/>
              <a:ext cx="60785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4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"/>
          <p:cNvSpPr/>
          <p:nvPr/>
        </p:nvSpPr>
        <p:spPr>
          <a:xfrm>
            <a:off x="1127448" y="548680"/>
            <a:ext cx="3312368" cy="432048"/>
          </a:xfrm>
          <a:prstGeom prst="roundRect">
            <a:avLst>
              <a:gd name="adj" fmla="val 16667"/>
            </a:avLst>
          </a:prstGeom>
          <a:solidFill>
            <a:srgbClr val="E3F6FA"/>
          </a:solidFill>
          <a:ln w="25400" cap="flat" cmpd="sng">
            <a:solidFill>
              <a:srgbClr val="E3F6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5" descr="Hand,okay,thumb - Transparent Background Teacher Cartoon Png , Free  Transparent Clipart - ClipartK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925314" y="3429000"/>
            <a:ext cx="2198342" cy="202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" descr="Color Doodle Color Speech Bubble Png - Overtime Coloring"/>
          <p:cNvPicPr preferRelativeResize="0"/>
          <p:nvPr/>
        </p:nvPicPr>
        <p:blipFill rotWithShape="1">
          <a:blip r:embed="rId4">
            <a:alphaModFix/>
          </a:blip>
          <a:srcRect t="19195" b="20267"/>
          <a:stretch/>
        </p:blipFill>
        <p:spPr>
          <a:xfrm flipH="1">
            <a:off x="191344" y="1116051"/>
            <a:ext cx="5380856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5458" y="3429000"/>
            <a:ext cx="25202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" descr="Dialogue Speech balloon Callout, Comic Text Bubble, comics, blue, comic  Book png | PNGW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6826" y="1263195"/>
            <a:ext cx="5740205" cy="3321061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5"/>
          <p:cNvSpPr txBox="1"/>
          <p:nvPr/>
        </p:nvSpPr>
        <p:spPr>
          <a:xfrm>
            <a:off x="6736471" y="2045026"/>
            <a:ext cx="4500913" cy="109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gồm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chục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đơn vị </a:t>
            </a:r>
            <a:endParaRPr/>
          </a:p>
        </p:txBody>
      </p:sp>
      <p:sp>
        <p:nvSpPr>
          <p:cNvPr id="630" name="Google Shape;630;p5"/>
          <p:cNvSpPr txBox="1"/>
          <p:nvPr/>
        </p:nvSpPr>
        <p:spPr>
          <a:xfrm>
            <a:off x="6993584" y="2045027"/>
            <a:ext cx="3982481" cy="1094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Gộp 80 và 7 được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5"/>
          <p:cNvSpPr txBox="1"/>
          <p:nvPr/>
        </p:nvSpPr>
        <p:spPr>
          <a:xfrm>
            <a:off x="265482" y="1844824"/>
            <a:ext cx="4854759" cy="161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Tám mươi bảy gồm mấy chục và mấy đơn vị?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5"/>
          <p:cNvSpPr txBox="1"/>
          <p:nvPr/>
        </p:nvSpPr>
        <p:spPr>
          <a:xfrm>
            <a:off x="778126" y="1854229"/>
            <a:ext cx="3877142" cy="161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Gộp 80 và 7 được số nào?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3" name="Google Shape;63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8107" y="375237"/>
            <a:ext cx="4487045" cy="16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5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"/>
          <p:cNvSpPr/>
          <p:nvPr/>
        </p:nvSpPr>
        <p:spPr>
          <a:xfrm>
            <a:off x="1127448" y="548680"/>
            <a:ext cx="3312368" cy="432048"/>
          </a:xfrm>
          <a:prstGeom prst="roundRect">
            <a:avLst>
              <a:gd name="adj" fmla="val 16667"/>
            </a:avLst>
          </a:prstGeom>
          <a:solidFill>
            <a:srgbClr val="E3F6FA"/>
          </a:solidFill>
          <a:ln w="25400" cap="flat" cmpd="sng">
            <a:solidFill>
              <a:srgbClr val="E3F6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5" descr="Hand,okay,thumb - Transparent Background Teacher Cartoon Png , Free  Transparent Clipart - ClipartK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925314" y="3429000"/>
            <a:ext cx="2198342" cy="202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" descr="Color Doodle Color Speech Bubble Png - Overtime Coloring"/>
          <p:cNvPicPr preferRelativeResize="0"/>
          <p:nvPr/>
        </p:nvPicPr>
        <p:blipFill rotWithShape="1">
          <a:blip r:embed="rId4">
            <a:alphaModFix/>
          </a:blip>
          <a:srcRect t="19195" b="20267"/>
          <a:stretch/>
        </p:blipFill>
        <p:spPr>
          <a:xfrm flipH="1">
            <a:off x="191344" y="1116051"/>
            <a:ext cx="5380856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5458" y="3429000"/>
            <a:ext cx="25202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" descr="Dialogue Speech balloon Callout, Comic Text Bubble, comics, blue, comic  Book png | PNGW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6826" y="1263195"/>
            <a:ext cx="5740205" cy="3321061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5"/>
          <p:cNvSpPr txBox="1"/>
          <p:nvPr/>
        </p:nvSpPr>
        <p:spPr>
          <a:xfrm>
            <a:off x="6736471" y="2045026"/>
            <a:ext cx="4500913" cy="109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gồm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chục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đơn vị </a:t>
            </a:r>
            <a:endParaRPr/>
          </a:p>
        </p:txBody>
      </p:sp>
      <p:sp>
        <p:nvSpPr>
          <p:cNvPr id="630" name="Google Shape;630;p5"/>
          <p:cNvSpPr txBox="1"/>
          <p:nvPr/>
        </p:nvSpPr>
        <p:spPr>
          <a:xfrm>
            <a:off x="6993584" y="2045027"/>
            <a:ext cx="3982481" cy="1094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Gộp 80 và 7 được </a:t>
            </a: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5"/>
          <p:cNvSpPr txBox="1"/>
          <p:nvPr/>
        </p:nvSpPr>
        <p:spPr>
          <a:xfrm>
            <a:off x="265482" y="1844824"/>
            <a:ext cx="4854759" cy="161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Tám mươi bảy gồm mấy chục và mấy đơn vị?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5"/>
          <p:cNvSpPr txBox="1"/>
          <p:nvPr/>
        </p:nvSpPr>
        <p:spPr>
          <a:xfrm>
            <a:off x="778126" y="1854229"/>
            <a:ext cx="3877142" cy="161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Gộp 80 và 7 được số nào?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3" name="Google Shape;63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8107" y="375237"/>
            <a:ext cx="4487045" cy="168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640" name="Google Shape;640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641" name="Google Shape;6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4870808"/>
            <a:ext cx="1944216" cy="16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5498" y="4870808"/>
            <a:ext cx="1595325" cy="18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"/>
          <p:cNvSpPr txBox="1"/>
          <p:nvPr/>
        </p:nvSpPr>
        <p:spPr>
          <a:xfrm>
            <a:off x="602174" y="115832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" name="Google Shape;64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980" y="2142633"/>
            <a:ext cx="10992041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096" y="2914853"/>
            <a:ext cx="10985944" cy="168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7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656" name="Google Shape;656;p7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7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663" name="Google Shape;663;p7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6" name="Google Shape;67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049" y="2359060"/>
            <a:ext cx="7193903" cy="213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711</Words>
  <Application>Microsoft Office PowerPoint</Application>
  <PresentationFormat>Widescreen</PresentationFormat>
  <Paragraphs>324</Paragraphs>
  <Slides>25</Slides>
  <Notes>25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Poppins</vt:lpstr>
      <vt:lpstr>Times New Roman</vt:lpstr>
      <vt:lpstr>Neucha</vt:lpstr>
      <vt:lpstr>Calibri</vt:lpstr>
      <vt:lpstr>Arial</vt:lpstr>
      <vt:lpstr>Class Awards Certificates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</cp:lastModifiedBy>
  <cp:revision>5</cp:revision>
  <dcterms:created xsi:type="dcterms:W3CDTF">2017-09-06T14:27:55Z</dcterms:created>
  <dcterms:modified xsi:type="dcterms:W3CDTF">2023-09-06T08:52:20Z</dcterms:modified>
</cp:coreProperties>
</file>